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8" r:id="rId5"/>
    <p:sldId id="313" r:id="rId6"/>
    <p:sldId id="299" r:id="rId7"/>
    <p:sldId id="307" r:id="rId8"/>
    <p:sldId id="312" r:id="rId9"/>
    <p:sldId id="282" r:id="rId10"/>
    <p:sldId id="283" r:id="rId11"/>
    <p:sldId id="308" r:id="rId12"/>
    <p:sldId id="309" r:id="rId13"/>
    <p:sldId id="310" r:id="rId14"/>
    <p:sldId id="311" r:id="rId15"/>
    <p:sldId id="284" r:id="rId16"/>
    <p:sldId id="314" r:id="rId17"/>
    <p:sldId id="264" r:id="rId18"/>
    <p:sldId id="315" r:id="rId19"/>
    <p:sldId id="361" r:id="rId20"/>
    <p:sldId id="333" r:id="rId21"/>
    <p:sldId id="334" r:id="rId22"/>
    <p:sldId id="335" r:id="rId23"/>
    <p:sldId id="303" r:id="rId24"/>
    <p:sldId id="336" r:id="rId25"/>
    <p:sldId id="337" r:id="rId26"/>
    <p:sldId id="338" r:id="rId27"/>
    <p:sldId id="339" r:id="rId28"/>
    <p:sldId id="304" r:id="rId29"/>
    <p:sldId id="305" r:id="rId30"/>
    <p:sldId id="340" r:id="rId31"/>
    <p:sldId id="341" r:id="rId32"/>
    <p:sldId id="342" r:id="rId33"/>
    <p:sldId id="343" r:id="rId34"/>
    <p:sldId id="344" r:id="rId35"/>
    <p:sldId id="273" r:id="rId36"/>
    <p:sldId id="354" r:id="rId37"/>
    <p:sldId id="364" r:id="rId38"/>
    <p:sldId id="355" r:id="rId39"/>
    <p:sldId id="345" r:id="rId40"/>
    <p:sldId id="346" r:id="rId41"/>
    <p:sldId id="301" r:id="rId42"/>
    <p:sldId id="362" r:id="rId43"/>
    <p:sldId id="363" r:id="rId44"/>
    <p:sldId id="34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39" autoAdjust="0"/>
    <p:restoredTop sz="94624" autoAdjust="0"/>
  </p:normalViewPr>
  <p:slideViewPr>
    <p:cSldViewPr>
      <p:cViewPr varScale="1">
        <p:scale>
          <a:sx n="66" d="100"/>
          <a:sy n="66" d="100"/>
        </p:scale>
        <p:origin x="106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247ED6B-DC53-4D27-95D5-31CB8018C0FB}" type="doc">
      <dgm:prSet loTypeId="list" loCatId="list" qsTypeId="urn:microsoft.com/office/officeart/2005/8/quickstyle/simple1" qsCatId="simple" csTypeId="urn:microsoft.com/office/officeart/2005/8/colors/accent1_2" csCatId="accent1" phldr="1"/>
      <dgm:spPr/>
      <dgm:t>
        <a:bodyPr/>
        <a:lstStyle/>
        <a:p>
          <a:endParaRPr lang="en-IN"/>
        </a:p>
      </dgm:t>
    </dgm:pt>
    <dgm:pt modelId="{D7D27607-B0AE-4248-894A-64E67D382208}">
      <dgm:prSet phldrT="[Text]" custT="1"/>
      <dgm:spPr/>
      <dgm:t>
        <a:bodyPr/>
        <a:lstStyle/>
        <a:p>
          <a:r>
            <a:rPr lang="en-IN" sz="2800" dirty="0">
              <a:latin typeface="Times New Roman" panose="02020603050405020304" pitchFamily="18" charset="0"/>
              <a:cs typeface="Times New Roman" panose="02020603050405020304" pitchFamily="18" charset="0"/>
            </a:rPr>
            <a:t>First of a kind to incorporate </a:t>
          </a:r>
          <a:r>
            <a:rPr lang="en-US" sz="2800" dirty="0">
              <a:solidFill>
                <a:srgbClr val="222222"/>
              </a:solidFill>
              <a:latin typeface="Times New Roman" panose="02020603050405020304"/>
              <a:ea typeface="Times New Roman" panose="02020603050405020304"/>
              <a:cs typeface="Times New Roman" panose="02020603050405020304"/>
              <a:sym typeface="Times New Roman" panose="02020603050405020304"/>
            </a:rPr>
            <a:t>Edge-preserving smoothing and Image De-hazing Technique in one program.</a:t>
          </a:r>
          <a:endParaRPr lang="en-IN" sz="2800" dirty="0"/>
        </a:p>
      </dgm:t>
    </dgm:pt>
    <dgm:pt modelId="{86F507E3-5086-49C1-9C1C-1C73976961E4}" cxnId="{D9B07C40-2622-47F8-8CC2-10073DE7ED7D}" type="parTrans">
      <dgm:prSet/>
      <dgm:spPr/>
      <dgm:t>
        <a:bodyPr/>
        <a:lstStyle/>
        <a:p>
          <a:endParaRPr lang="en-IN"/>
        </a:p>
      </dgm:t>
    </dgm:pt>
    <dgm:pt modelId="{A8536690-2C8C-4EA2-87A3-1E6A3646743D}" cxnId="{D9B07C40-2622-47F8-8CC2-10073DE7ED7D}" type="sibTrans">
      <dgm:prSet/>
      <dgm:spPr/>
      <dgm:t>
        <a:bodyPr/>
        <a:lstStyle/>
        <a:p>
          <a:endParaRPr lang="en-IN"/>
        </a:p>
      </dgm:t>
    </dgm:pt>
    <dgm:pt modelId="{49AB458F-8353-4ACB-9151-6F9EDF8250CF}">
      <dgm:prSet phldrT="[Text]" custT="1"/>
      <dgm:spPr/>
      <dgm:t>
        <a:bodyPr/>
        <a:lstStyle/>
        <a:p>
          <a:r>
            <a:rPr lang="en-IN" sz="2800" dirty="0">
              <a:latin typeface="Times New Roman" panose="02020603050405020304" pitchFamily="18" charset="0"/>
              <a:cs typeface="Times New Roman" panose="02020603050405020304" pitchFamily="18" charset="0"/>
            </a:rPr>
            <a:t>Lightweight </a:t>
          </a:r>
          <a:r>
            <a:rPr lang="en-IN" sz="2800" dirty="0">
              <a:solidFill>
                <a:schemeClr val="tx1"/>
              </a:solidFill>
              <a:latin typeface="Times New Roman" panose="02020603050405020304" pitchFamily="18" charset="0"/>
              <a:cs typeface="Times New Roman" panose="02020603050405020304" pitchFamily="18" charset="0"/>
            </a:rPr>
            <a:t>&amp; </a:t>
          </a:r>
          <a:r>
            <a:rPr lang="en-IN" sz="2800" dirty="0">
              <a:solidFill>
                <a:schemeClr val="bg1"/>
              </a:solidFill>
              <a:latin typeface="Times New Roman" panose="02020603050405020304" pitchFamily="18" charset="0"/>
              <a:cs typeface="Times New Roman" panose="02020603050405020304" pitchFamily="18" charset="0"/>
            </a:rPr>
            <a:t>Efficient </a:t>
          </a:r>
          <a:r>
            <a:rPr lang="en-IN" sz="2800" dirty="0">
              <a:solidFill>
                <a:schemeClr val="tx1"/>
              </a:solidFill>
              <a:latin typeface="Times New Roman" panose="02020603050405020304" pitchFamily="18" charset="0"/>
              <a:cs typeface="Times New Roman" panose="02020603050405020304" pitchFamily="18" charset="0"/>
            </a:rPr>
            <a:t>Image Segmentation Algorithm</a:t>
          </a:r>
        </a:p>
      </dgm:t>
    </dgm:pt>
    <dgm:pt modelId="{09AD6538-E9AC-4F39-A887-C158FCFCE4B1}" cxnId="{DAEAF0AF-716E-40CA-B724-02B0092FB69C}" type="parTrans">
      <dgm:prSet/>
      <dgm:spPr/>
      <dgm:t>
        <a:bodyPr/>
        <a:lstStyle/>
        <a:p>
          <a:endParaRPr lang="en-IN"/>
        </a:p>
      </dgm:t>
    </dgm:pt>
    <dgm:pt modelId="{6D881FC6-2BFD-49EA-A385-9666152E4B45}" cxnId="{DAEAF0AF-716E-40CA-B724-02B0092FB69C}" type="sibTrans">
      <dgm:prSet/>
      <dgm:spPr/>
      <dgm:t>
        <a:bodyPr/>
        <a:lstStyle/>
        <a:p>
          <a:endParaRPr lang="en-IN"/>
        </a:p>
      </dgm:t>
    </dgm:pt>
    <dgm:pt modelId="{C434E0AF-DF34-4E44-A395-ADFF13086AAE}">
      <dgm:prSet phldrT="[Text]" custT="1"/>
      <dgm:spPr/>
      <dgm:t>
        <a:bodyPr/>
        <a:lstStyle/>
        <a:p>
          <a:r>
            <a:rPr lang="en-US" sz="2800" dirty="0">
              <a:solidFill>
                <a:schemeClr val="tx1"/>
              </a:solidFill>
              <a:latin typeface="Times New Roman" panose="02020603050405020304" pitchFamily="18" charset="0"/>
              <a:cs typeface="Times New Roman" panose="02020603050405020304" pitchFamily="18" charset="0"/>
            </a:rPr>
            <a:t>It has a multimodal approach for </a:t>
          </a:r>
          <a:r>
            <a:rPr lang="en-US" sz="2800" dirty="0">
              <a:solidFill>
                <a:schemeClr val="bg1"/>
              </a:solidFill>
              <a:latin typeface="Times New Roman" panose="02020603050405020304" pitchFamily="18" charset="0"/>
              <a:cs typeface="Times New Roman" panose="02020603050405020304" pitchFamily="18" charset="0"/>
            </a:rPr>
            <a:t>integrating this model in many </a:t>
          </a:r>
          <a:r>
            <a:rPr lang="en-IN" sz="2800" dirty="0">
              <a:solidFill>
                <a:schemeClr val="bg1"/>
              </a:solidFill>
              <a:latin typeface="Times New Roman" panose="02020603050405020304" pitchFamily="18" charset="0"/>
              <a:cs typeface="Times New Roman" panose="02020603050405020304" pitchFamily="18" charset="0"/>
            </a:rPr>
            <a:t>applications</a:t>
          </a:r>
          <a:r>
            <a:rPr lang="en-IN" sz="2800" dirty="0">
              <a:solidFill>
                <a:schemeClr val="tx1"/>
              </a:solidFill>
              <a:latin typeface="Times New Roman" panose="02020603050405020304" pitchFamily="18" charset="0"/>
              <a:cs typeface="Times New Roman" panose="02020603050405020304" pitchFamily="18" charset="0"/>
            </a:rPr>
            <a:t>.</a:t>
          </a:r>
        </a:p>
      </dgm:t>
    </dgm:pt>
    <dgm:pt modelId="{C4F0D4F3-8F9F-4D64-94C3-5212DBEB7C88}" cxnId="{C2CFDC89-E16A-46C5-BBAB-74E43426074E}" type="parTrans">
      <dgm:prSet/>
      <dgm:spPr/>
      <dgm:t>
        <a:bodyPr/>
        <a:lstStyle/>
        <a:p>
          <a:endParaRPr lang="en-IN"/>
        </a:p>
      </dgm:t>
    </dgm:pt>
    <dgm:pt modelId="{50ADF9FC-C4E3-4357-82F5-47AD9429D08B}" cxnId="{C2CFDC89-E16A-46C5-BBAB-74E43426074E}" type="sibTrans">
      <dgm:prSet/>
      <dgm:spPr/>
      <dgm:t>
        <a:bodyPr/>
        <a:lstStyle/>
        <a:p>
          <a:endParaRPr lang="en-IN"/>
        </a:p>
      </dgm:t>
    </dgm:pt>
    <dgm:pt modelId="{7A317E05-F3F1-4B2F-BCC8-76E1A1D7B421}" type="pres">
      <dgm:prSet presAssocID="{2247ED6B-DC53-4D27-95D5-31CB8018C0FB}" presName="linear" presStyleCnt="0">
        <dgm:presLayoutVars>
          <dgm:dir/>
          <dgm:animLvl val="lvl"/>
          <dgm:resizeHandles val="exact"/>
        </dgm:presLayoutVars>
      </dgm:prSet>
      <dgm:spPr/>
    </dgm:pt>
    <dgm:pt modelId="{A4D93C92-ADA2-4973-8725-F644029397DC}" type="pres">
      <dgm:prSet presAssocID="{D7D27607-B0AE-4248-894A-64E67D382208}" presName="parentLin" presStyleCnt="0"/>
      <dgm:spPr/>
    </dgm:pt>
    <dgm:pt modelId="{33817186-9EC3-4426-92DA-6AFBEB6526EB}" type="pres">
      <dgm:prSet presAssocID="{D7D27607-B0AE-4248-894A-64E67D382208}" presName="parentLeftMargin" presStyleLbl="node1" presStyleIdx="0" presStyleCnt="3"/>
      <dgm:spPr/>
    </dgm:pt>
    <dgm:pt modelId="{48A6F96C-325F-47EE-93CB-ACB202EEB438}" type="pres">
      <dgm:prSet presAssocID="{D7D27607-B0AE-4248-894A-64E67D382208}" presName="parentText" presStyleLbl="node1" presStyleIdx="0" presStyleCnt="3" custScaleX="142857" custScaleY="158536">
        <dgm:presLayoutVars>
          <dgm:chMax val="0"/>
          <dgm:bulletEnabled val="1"/>
        </dgm:presLayoutVars>
      </dgm:prSet>
      <dgm:spPr/>
    </dgm:pt>
    <dgm:pt modelId="{E770F6F2-4CC0-44CE-9671-DD971AE2CBE5}" type="pres">
      <dgm:prSet presAssocID="{D7D27607-B0AE-4248-894A-64E67D382208}" presName="negativeSpace" presStyleCnt="0"/>
      <dgm:spPr/>
    </dgm:pt>
    <dgm:pt modelId="{5B96A0A5-B02C-4BB7-8BBF-5A856FC4B1E4}" type="pres">
      <dgm:prSet presAssocID="{D7D27607-B0AE-4248-894A-64E67D382208}" presName="childText" presStyleLbl="conFgAcc1" presStyleIdx="0" presStyleCnt="3">
        <dgm:presLayoutVars>
          <dgm:bulletEnabled val="1"/>
        </dgm:presLayoutVars>
      </dgm:prSet>
      <dgm:spPr/>
    </dgm:pt>
    <dgm:pt modelId="{F3702610-6B15-42EE-8E2D-023351FD2675}" type="pres">
      <dgm:prSet presAssocID="{A8536690-2C8C-4EA2-87A3-1E6A3646743D}" presName="spaceBetweenRectangles" presStyleCnt="0"/>
      <dgm:spPr/>
    </dgm:pt>
    <dgm:pt modelId="{3A281524-46AA-46C1-BC2F-EA9D06F5A878}" type="pres">
      <dgm:prSet presAssocID="{49AB458F-8353-4ACB-9151-6F9EDF8250CF}" presName="parentLin" presStyleCnt="0"/>
      <dgm:spPr/>
    </dgm:pt>
    <dgm:pt modelId="{53B12DE3-83FB-4E3D-A5C2-8B84EBFDB8F9}" type="pres">
      <dgm:prSet presAssocID="{49AB458F-8353-4ACB-9151-6F9EDF8250CF}" presName="parentLeftMargin" presStyleLbl="node1" presStyleIdx="0" presStyleCnt="3"/>
      <dgm:spPr/>
    </dgm:pt>
    <dgm:pt modelId="{D061B859-F463-472A-AAEB-D38780A16883}" type="pres">
      <dgm:prSet presAssocID="{49AB458F-8353-4ACB-9151-6F9EDF8250CF}" presName="parentText" presStyleLbl="node1" presStyleIdx="1" presStyleCnt="3" custScaleX="142857" custScaleY="151331">
        <dgm:presLayoutVars>
          <dgm:chMax val="0"/>
          <dgm:bulletEnabled val="1"/>
        </dgm:presLayoutVars>
      </dgm:prSet>
      <dgm:spPr/>
    </dgm:pt>
    <dgm:pt modelId="{1CDDAE76-6C3F-49F3-978E-691452456AA1}" type="pres">
      <dgm:prSet presAssocID="{49AB458F-8353-4ACB-9151-6F9EDF8250CF}" presName="negativeSpace" presStyleCnt="0"/>
      <dgm:spPr/>
    </dgm:pt>
    <dgm:pt modelId="{BC5F9925-944A-4974-B73C-168680AFC8F2}" type="pres">
      <dgm:prSet presAssocID="{49AB458F-8353-4ACB-9151-6F9EDF8250CF}" presName="childText" presStyleLbl="conFgAcc1" presStyleIdx="1" presStyleCnt="3">
        <dgm:presLayoutVars>
          <dgm:bulletEnabled val="1"/>
        </dgm:presLayoutVars>
      </dgm:prSet>
      <dgm:spPr/>
    </dgm:pt>
    <dgm:pt modelId="{06462090-2F90-44E0-8662-5F4023C7933E}" type="pres">
      <dgm:prSet presAssocID="{6D881FC6-2BFD-49EA-A385-9666152E4B45}" presName="spaceBetweenRectangles" presStyleCnt="0"/>
      <dgm:spPr/>
    </dgm:pt>
    <dgm:pt modelId="{EDC3F2D2-0184-45B5-B3EF-E0F4A6A7BB88}" type="pres">
      <dgm:prSet presAssocID="{C434E0AF-DF34-4E44-A395-ADFF13086AAE}" presName="parentLin" presStyleCnt="0"/>
      <dgm:spPr/>
    </dgm:pt>
    <dgm:pt modelId="{9FC487BA-A62D-4E86-A158-C146AC048C17}" type="pres">
      <dgm:prSet presAssocID="{C434E0AF-DF34-4E44-A395-ADFF13086AAE}" presName="parentLeftMargin" presStyleLbl="node1" presStyleIdx="1" presStyleCnt="3"/>
      <dgm:spPr/>
    </dgm:pt>
    <dgm:pt modelId="{C4E27F30-914B-4E3A-BE13-32F626075D73}" type="pres">
      <dgm:prSet presAssocID="{C434E0AF-DF34-4E44-A395-ADFF13086AAE}" presName="parentText" presStyleLbl="node1" presStyleIdx="2" presStyleCnt="3" custScaleX="142857" custScaleY="130359">
        <dgm:presLayoutVars>
          <dgm:chMax val="0"/>
          <dgm:bulletEnabled val="1"/>
        </dgm:presLayoutVars>
      </dgm:prSet>
      <dgm:spPr/>
    </dgm:pt>
    <dgm:pt modelId="{FEF51404-6FFF-440F-83A4-953D8AEBE2AE}" type="pres">
      <dgm:prSet presAssocID="{C434E0AF-DF34-4E44-A395-ADFF13086AAE}" presName="negativeSpace" presStyleCnt="0"/>
      <dgm:spPr/>
    </dgm:pt>
    <dgm:pt modelId="{2492EE0A-426C-4E5C-A410-2FB26FB76378}" type="pres">
      <dgm:prSet presAssocID="{C434E0AF-DF34-4E44-A395-ADFF13086AAE}" presName="childText" presStyleLbl="conFgAcc1" presStyleIdx="2" presStyleCnt="3">
        <dgm:presLayoutVars>
          <dgm:bulletEnabled val="1"/>
        </dgm:presLayoutVars>
      </dgm:prSet>
      <dgm:spPr/>
    </dgm:pt>
  </dgm:ptLst>
  <dgm:cxnLst>
    <dgm:cxn modelId="{D9B07C40-2622-47F8-8CC2-10073DE7ED7D}" srcId="{2247ED6B-DC53-4D27-95D5-31CB8018C0FB}" destId="{D7D27607-B0AE-4248-894A-64E67D382208}" srcOrd="0" destOrd="0" parTransId="{86F507E3-5086-49C1-9C1C-1C73976961E4}" sibTransId="{A8536690-2C8C-4EA2-87A3-1E6A3646743D}"/>
    <dgm:cxn modelId="{E2B78D7F-8F9B-447B-BEE6-A3500438FBE6}" type="presOf" srcId="{49AB458F-8353-4ACB-9151-6F9EDF8250CF}" destId="{53B12DE3-83FB-4E3D-A5C2-8B84EBFDB8F9}" srcOrd="0" destOrd="0" presId="urn:microsoft.com/office/officeart/2005/8/layout/list1"/>
    <dgm:cxn modelId="{76999C86-E989-4CE7-B33E-46AE8EB69E43}" type="presOf" srcId="{C434E0AF-DF34-4E44-A395-ADFF13086AAE}" destId="{C4E27F30-914B-4E3A-BE13-32F626075D73}" srcOrd="1" destOrd="0" presId="urn:microsoft.com/office/officeart/2005/8/layout/list1"/>
    <dgm:cxn modelId="{C2CFDC89-E16A-46C5-BBAB-74E43426074E}" srcId="{2247ED6B-DC53-4D27-95D5-31CB8018C0FB}" destId="{C434E0AF-DF34-4E44-A395-ADFF13086AAE}" srcOrd="2" destOrd="0" parTransId="{C4F0D4F3-8F9F-4D64-94C3-5212DBEB7C88}" sibTransId="{50ADF9FC-C4E3-4357-82F5-47AD9429D08B}"/>
    <dgm:cxn modelId="{39AEAC8F-C40F-45B0-ACD4-7C8452B05992}" type="presOf" srcId="{D7D27607-B0AE-4248-894A-64E67D382208}" destId="{48A6F96C-325F-47EE-93CB-ACB202EEB438}" srcOrd="1" destOrd="0" presId="urn:microsoft.com/office/officeart/2005/8/layout/list1"/>
    <dgm:cxn modelId="{62E54E98-38DF-42CE-B801-FF2AD2219BC5}" type="presOf" srcId="{2247ED6B-DC53-4D27-95D5-31CB8018C0FB}" destId="{7A317E05-F3F1-4B2F-BCC8-76E1A1D7B421}" srcOrd="0" destOrd="0" presId="urn:microsoft.com/office/officeart/2005/8/layout/list1"/>
    <dgm:cxn modelId="{5D3C30A4-87D9-49B3-8124-B4EBE284E6F8}" type="presOf" srcId="{D7D27607-B0AE-4248-894A-64E67D382208}" destId="{33817186-9EC3-4426-92DA-6AFBEB6526EB}" srcOrd="0" destOrd="0" presId="urn:microsoft.com/office/officeart/2005/8/layout/list1"/>
    <dgm:cxn modelId="{8322BEA7-70B2-4A76-8104-0751186AD608}" type="presOf" srcId="{49AB458F-8353-4ACB-9151-6F9EDF8250CF}" destId="{D061B859-F463-472A-AAEB-D38780A16883}" srcOrd="1" destOrd="0" presId="urn:microsoft.com/office/officeart/2005/8/layout/list1"/>
    <dgm:cxn modelId="{DAEAF0AF-716E-40CA-B724-02B0092FB69C}" srcId="{2247ED6B-DC53-4D27-95D5-31CB8018C0FB}" destId="{49AB458F-8353-4ACB-9151-6F9EDF8250CF}" srcOrd="1" destOrd="0" parTransId="{09AD6538-E9AC-4F39-A887-C158FCFCE4B1}" sibTransId="{6D881FC6-2BFD-49EA-A385-9666152E4B45}"/>
    <dgm:cxn modelId="{C668B3D9-2DA3-43DC-B0FB-0E8ADF767697}" type="presOf" srcId="{C434E0AF-DF34-4E44-A395-ADFF13086AAE}" destId="{9FC487BA-A62D-4E86-A158-C146AC048C17}" srcOrd="0" destOrd="0" presId="urn:microsoft.com/office/officeart/2005/8/layout/list1"/>
    <dgm:cxn modelId="{3D18DA1E-FFF7-4764-BAEA-D2F812526236}" type="presParOf" srcId="{7A317E05-F3F1-4B2F-BCC8-76E1A1D7B421}" destId="{A4D93C92-ADA2-4973-8725-F644029397DC}" srcOrd="0" destOrd="0" presId="urn:microsoft.com/office/officeart/2005/8/layout/list1"/>
    <dgm:cxn modelId="{D051D411-0AFE-4891-BE6C-17BC392E5F76}" type="presParOf" srcId="{A4D93C92-ADA2-4973-8725-F644029397DC}" destId="{33817186-9EC3-4426-92DA-6AFBEB6526EB}" srcOrd="0" destOrd="0" presId="urn:microsoft.com/office/officeart/2005/8/layout/list1"/>
    <dgm:cxn modelId="{641456B3-2928-4079-9750-1B0728DAAF79}" type="presParOf" srcId="{A4D93C92-ADA2-4973-8725-F644029397DC}" destId="{48A6F96C-325F-47EE-93CB-ACB202EEB438}" srcOrd="1" destOrd="0" presId="urn:microsoft.com/office/officeart/2005/8/layout/list1"/>
    <dgm:cxn modelId="{02F365F3-15E8-4419-A2D5-1B4BE0307FEB}" type="presParOf" srcId="{7A317E05-F3F1-4B2F-BCC8-76E1A1D7B421}" destId="{E770F6F2-4CC0-44CE-9671-DD971AE2CBE5}" srcOrd="1" destOrd="0" presId="urn:microsoft.com/office/officeart/2005/8/layout/list1"/>
    <dgm:cxn modelId="{DC1EFFD1-2ED0-4142-8B0E-D8674CEB70CE}" type="presParOf" srcId="{7A317E05-F3F1-4B2F-BCC8-76E1A1D7B421}" destId="{5B96A0A5-B02C-4BB7-8BBF-5A856FC4B1E4}" srcOrd="2" destOrd="0" presId="urn:microsoft.com/office/officeart/2005/8/layout/list1"/>
    <dgm:cxn modelId="{67DBED64-B08F-431C-A676-89B5095590C9}" type="presParOf" srcId="{7A317E05-F3F1-4B2F-BCC8-76E1A1D7B421}" destId="{F3702610-6B15-42EE-8E2D-023351FD2675}" srcOrd="3" destOrd="0" presId="urn:microsoft.com/office/officeart/2005/8/layout/list1"/>
    <dgm:cxn modelId="{1560DB79-878B-4052-B1F9-F2913C5D09AD}" type="presParOf" srcId="{7A317E05-F3F1-4B2F-BCC8-76E1A1D7B421}" destId="{3A281524-46AA-46C1-BC2F-EA9D06F5A878}" srcOrd="4" destOrd="0" presId="urn:microsoft.com/office/officeart/2005/8/layout/list1"/>
    <dgm:cxn modelId="{DC791B14-E4A5-4CFE-A953-2D0D471B3D72}" type="presParOf" srcId="{3A281524-46AA-46C1-BC2F-EA9D06F5A878}" destId="{53B12DE3-83FB-4E3D-A5C2-8B84EBFDB8F9}" srcOrd="0" destOrd="0" presId="urn:microsoft.com/office/officeart/2005/8/layout/list1"/>
    <dgm:cxn modelId="{817AF31C-7375-470D-AB08-0837496D3060}" type="presParOf" srcId="{3A281524-46AA-46C1-BC2F-EA9D06F5A878}" destId="{D061B859-F463-472A-AAEB-D38780A16883}" srcOrd="1" destOrd="0" presId="urn:microsoft.com/office/officeart/2005/8/layout/list1"/>
    <dgm:cxn modelId="{D2FF6D76-8A5A-4249-82C5-9F72F1A814B4}" type="presParOf" srcId="{7A317E05-F3F1-4B2F-BCC8-76E1A1D7B421}" destId="{1CDDAE76-6C3F-49F3-978E-691452456AA1}" srcOrd="5" destOrd="0" presId="urn:microsoft.com/office/officeart/2005/8/layout/list1"/>
    <dgm:cxn modelId="{FEF56BD9-86B6-4D33-AA33-B14EB7AE5619}" type="presParOf" srcId="{7A317E05-F3F1-4B2F-BCC8-76E1A1D7B421}" destId="{BC5F9925-944A-4974-B73C-168680AFC8F2}" srcOrd="6" destOrd="0" presId="urn:microsoft.com/office/officeart/2005/8/layout/list1"/>
    <dgm:cxn modelId="{C3931A2E-ED9D-4917-BD5D-E95B93ADC98A}" type="presParOf" srcId="{7A317E05-F3F1-4B2F-BCC8-76E1A1D7B421}" destId="{06462090-2F90-44E0-8662-5F4023C7933E}" srcOrd="7" destOrd="0" presId="urn:microsoft.com/office/officeart/2005/8/layout/list1"/>
    <dgm:cxn modelId="{7F238FBF-C461-4BBC-B0DD-C0EA972A05A5}" type="presParOf" srcId="{7A317E05-F3F1-4B2F-BCC8-76E1A1D7B421}" destId="{EDC3F2D2-0184-45B5-B3EF-E0F4A6A7BB88}" srcOrd="8" destOrd="0" presId="urn:microsoft.com/office/officeart/2005/8/layout/list1"/>
    <dgm:cxn modelId="{BC83EA13-5B67-4717-BAC9-0A9934F6D3A9}" type="presParOf" srcId="{EDC3F2D2-0184-45B5-B3EF-E0F4A6A7BB88}" destId="{9FC487BA-A62D-4E86-A158-C146AC048C17}" srcOrd="0" destOrd="0" presId="urn:microsoft.com/office/officeart/2005/8/layout/list1"/>
    <dgm:cxn modelId="{5ECFA2DD-020D-4A99-A64C-7BEA09CB279E}" type="presParOf" srcId="{EDC3F2D2-0184-45B5-B3EF-E0F4A6A7BB88}" destId="{C4E27F30-914B-4E3A-BE13-32F626075D73}" srcOrd="1" destOrd="0" presId="urn:microsoft.com/office/officeart/2005/8/layout/list1"/>
    <dgm:cxn modelId="{AED3AF35-5D78-4F52-9099-842B043BC0D3}" type="presParOf" srcId="{7A317E05-F3F1-4B2F-BCC8-76E1A1D7B421}" destId="{FEF51404-6FFF-440F-83A4-953D8AEBE2AE}" srcOrd="9" destOrd="0" presId="urn:microsoft.com/office/officeart/2005/8/layout/list1"/>
    <dgm:cxn modelId="{006F3DE7-5EE7-4FF5-9CE6-F98FA9B6C304}" type="presParOf" srcId="{7A317E05-F3F1-4B2F-BCC8-76E1A1D7B421}" destId="{2492EE0A-426C-4E5C-A410-2FB26FB76378}"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99D416-50C7-4835-85B4-6DC6EA7F9385}" type="doc">
      <dgm:prSet loTypeId="urn:microsoft.com/office/officeart/2005/8/layout/equation1" loCatId="process" qsTypeId="urn:microsoft.com/office/officeart/2005/8/quickstyle/simple1" qsCatId="simple" csTypeId="urn:microsoft.com/office/officeart/2005/8/colors/accent1_2" csCatId="accent1" phldr="1"/>
      <dgm:spPr/>
    </dgm:pt>
    <dgm:pt modelId="{79459019-FBED-437E-9E37-B2D0B6BBB649}">
      <dgm:prSet phldrT="[Text]"/>
      <dgm:spPr/>
      <dgm:t>
        <a:bodyPr/>
        <a:lstStyle/>
        <a:p>
          <a:r>
            <a:rPr lang="en-IN" dirty="0"/>
            <a:t>GREY SCALING</a:t>
          </a:r>
        </a:p>
      </dgm:t>
    </dgm:pt>
    <dgm:pt modelId="{8E69F816-7D17-4404-8DA9-B6AE7BB22B46}" cxnId="{D8455487-9DB8-45DD-A29D-FADB351D8202}" type="parTrans">
      <dgm:prSet/>
      <dgm:spPr/>
      <dgm:t>
        <a:bodyPr/>
        <a:lstStyle/>
        <a:p>
          <a:endParaRPr lang="en-IN"/>
        </a:p>
      </dgm:t>
    </dgm:pt>
    <dgm:pt modelId="{FF6E3A0B-1F8A-4613-8F98-AA4F66991EC4}" cxnId="{D8455487-9DB8-45DD-A29D-FADB351D8202}" type="sibTrans">
      <dgm:prSet/>
      <dgm:spPr/>
      <dgm:t>
        <a:bodyPr/>
        <a:lstStyle/>
        <a:p>
          <a:endParaRPr lang="en-IN"/>
        </a:p>
      </dgm:t>
    </dgm:pt>
    <dgm:pt modelId="{19AE29F4-CE7B-4056-BE3A-BE75839A0379}">
      <dgm:prSet phldrT="[Text]"/>
      <dgm:spPr/>
      <dgm:t>
        <a:bodyPr/>
        <a:lstStyle/>
        <a:p>
          <a:r>
            <a:rPr lang="en-IN" dirty="0"/>
            <a:t>HISTOGRAM</a:t>
          </a:r>
        </a:p>
      </dgm:t>
    </dgm:pt>
    <dgm:pt modelId="{7775C9DC-D526-4AD0-A526-AAC497C27194}" cxnId="{04C49EF1-C106-4AA3-B418-CE8398B02CA2}" type="parTrans">
      <dgm:prSet/>
      <dgm:spPr/>
      <dgm:t>
        <a:bodyPr/>
        <a:lstStyle/>
        <a:p>
          <a:endParaRPr lang="en-IN"/>
        </a:p>
      </dgm:t>
    </dgm:pt>
    <dgm:pt modelId="{9FFBEDE8-14E0-40ED-BD26-9C242FC5EF2A}" cxnId="{04C49EF1-C106-4AA3-B418-CE8398B02CA2}" type="sibTrans">
      <dgm:prSet/>
      <dgm:spPr/>
      <dgm:t>
        <a:bodyPr/>
        <a:lstStyle/>
        <a:p>
          <a:endParaRPr lang="en-IN"/>
        </a:p>
      </dgm:t>
    </dgm:pt>
    <dgm:pt modelId="{64010C68-1198-4605-869C-B4D03A63F20F}">
      <dgm:prSet phldrT="[Text]"/>
      <dgm:spPr/>
      <dgm:t>
        <a:bodyPr/>
        <a:lstStyle/>
        <a:p>
          <a:r>
            <a:rPr lang="en-IN" dirty="0"/>
            <a:t>CAM</a:t>
          </a:r>
        </a:p>
      </dgm:t>
    </dgm:pt>
    <dgm:pt modelId="{B40144A1-588C-4A55-9775-6F722F29FBDE}" cxnId="{5717A763-5102-4DAC-876B-F841B51B1EE4}" type="parTrans">
      <dgm:prSet/>
      <dgm:spPr/>
      <dgm:t>
        <a:bodyPr/>
        <a:lstStyle/>
        <a:p>
          <a:endParaRPr lang="en-IN"/>
        </a:p>
      </dgm:t>
    </dgm:pt>
    <dgm:pt modelId="{F6BF7D44-803E-42D5-9D3C-A1420E8C4761}" cxnId="{5717A763-5102-4DAC-876B-F841B51B1EE4}" type="sibTrans">
      <dgm:prSet/>
      <dgm:spPr/>
      <dgm:t>
        <a:bodyPr/>
        <a:lstStyle/>
        <a:p>
          <a:endParaRPr lang="en-IN"/>
        </a:p>
      </dgm:t>
    </dgm:pt>
    <dgm:pt modelId="{94068EEB-B930-485C-B16D-7344959E6880}">
      <dgm:prSet phldrT="[Text]"/>
      <dgm:spPr/>
      <dgm:t>
        <a:bodyPr/>
        <a:lstStyle/>
        <a:p>
          <a:r>
            <a:rPr lang="en-IN" dirty="0"/>
            <a:t>RGB DISTRIBUTION</a:t>
          </a:r>
        </a:p>
      </dgm:t>
    </dgm:pt>
    <dgm:pt modelId="{72D2CD53-D52A-4A30-9D4B-B3AFFECA9A17}" cxnId="{BEC54949-5053-4611-9CBE-63E82CE7C4F6}" type="parTrans">
      <dgm:prSet/>
      <dgm:spPr/>
      <dgm:t>
        <a:bodyPr/>
        <a:lstStyle/>
        <a:p>
          <a:endParaRPr lang="en-IN"/>
        </a:p>
      </dgm:t>
    </dgm:pt>
    <dgm:pt modelId="{A2204542-5C63-4662-83FC-780761150C8B}" cxnId="{BEC54949-5053-4611-9CBE-63E82CE7C4F6}" type="sibTrans">
      <dgm:prSet/>
      <dgm:spPr/>
      <dgm:t>
        <a:bodyPr/>
        <a:lstStyle/>
        <a:p>
          <a:endParaRPr lang="en-IN"/>
        </a:p>
      </dgm:t>
    </dgm:pt>
    <dgm:pt modelId="{D1E0CBB8-E9EC-4331-B264-318E3A8EDE5E}" type="pres">
      <dgm:prSet presAssocID="{D999D416-50C7-4835-85B4-6DC6EA7F9385}" presName="linearFlow" presStyleCnt="0">
        <dgm:presLayoutVars>
          <dgm:dir/>
          <dgm:resizeHandles val="exact"/>
        </dgm:presLayoutVars>
      </dgm:prSet>
      <dgm:spPr/>
    </dgm:pt>
    <dgm:pt modelId="{ECF0241B-309A-49F2-9444-EC69EBB3A2A6}" type="pres">
      <dgm:prSet presAssocID="{79459019-FBED-437E-9E37-B2D0B6BBB649}" presName="node" presStyleLbl="node1" presStyleIdx="0" presStyleCnt="4">
        <dgm:presLayoutVars>
          <dgm:bulletEnabled val="1"/>
        </dgm:presLayoutVars>
      </dgm:prSet>
      <dgm:spPr/>
    </dgm:pt>
    <dgm:pt modelId="{39A646DD-4067-4B59-B333-FF95AEFB49F3}" type="pres">
      <dgm:prSet presAssocID="{FF6E3A0B-1F8A-4613-8F98-AA4F66991EC4}" presName="spacerL" presStyleCnt="0"/>
      <dgm:spPr/>
    </dgm:pt>
    <dgm:pt modelId="{98F43795-62E7-466B-AB9A-9512B50FDC33}" type="pres">
      <dgm:prSet presAssocID="{FF6E3A0B-1F8A-4613-8F98-AA4F66991EC4}" presName="sibTrans" presStyleLbl="sibTrans2D1" presStyleIdx="0" presStyleCnt="3"/>
      <dgm:spPr/>
    </dgm:pt>
    <dgm:pt modelId="{6F45BBEB-283D-4A5F-9C71-AAA0C970601E}" type="pres">
      <dgm:prSet presAssocID="{FF6E3A0B-1F8A-4613-8F98-AA4F66991EC4}" presName="spacerR" presStyleCnt="0"/>
      <dgm:spPr/>
    </dgm:pt>
    <dgm:pt modelId="{AB0C96BF-91CB-4981-8028-E3D70E76898D}" type="pres">
      <dgm:prSet presAssocID="{19AE29F4-CE7B-4056-BE3A-BE75839A0379}" presName="node" presStyleLbl="node1" presStyleIdx="1" presStyleCnt="4">
        <dgm:presLayoutVars>
          <dgm:bulletEnabled val="1"/>
        </dgm:presLayoutVars>
      </dgm:prSet>
      <dgm:spPr/>
    </dgm:pt>
    <dgm:pt modelId="{9EDEB732-835A-4A89-B63D-28C44B1F97F6}" type="pres">
      <dgm:prSet presAssocID="{9FFBEDE8-14E0-40ED-BD26-9C242FC5EF2A}" presName="spacerL" presStyleCnt="0"/>
      <dgm:spPr/>
    </dgm:pt>
    <dgm:pt modelId="{77541019-F61B-463F-ADC5-5D6F760E545C}" type="pres">
      <dgm:prSet presAssocID="{9FFBEDE8-14E0-40ED-BD26-9C242FC5EF2A}" presName="sibTrans" presStyleLbl="sibTrans2D1" presStyleIdx="1" presStyleCnt="3"/>
      <dgm:spPr/>
    </dgm:pt>
    <dgm:pt modelId="{F7A9263D-81DC-42DC-A164-53881DB2075B}" type="pres">
      <dgm:prSet presAssocID="{9FFBEDE8-14E0-40ED-BD26-9C242FC5EF2A}" presName="spacerR" presStyleCnt="0"/>
      <dgm:spPr/>
    </dgm:pt>
    <dgm:pt modelId="{B044761B-6048-464B-AE10-9CC08D2A40D1}" type="pres">
      <dgm:prSet presAssocID="{94068EEB-B930-485C-B16D-7344959E6880}" presName="node" presStyleLbl="node1" presStyleIdx="2" presStyleCnt="4">
        <dgm:presLayoutVars>
          <dgm:bulletEnabled val="1"/>
        </dgm:presLayoutVars>
      </dgm:prSet>
      <dgm:spPr/>
    </dgm:pt>
    <dgm:pt modelId="{9E2AC099-83D2-48BD-B422-E9012681DDD7}" type="pres">
      <dgm:prSet presAssocID="{A2204542-5C63-4662-83FC-780761150C8B}" presName="spacerL" presStyleCnt="0"/>
      <dgm:spPr/>
    </dgm:pt>
    <dgm:pt modelId="{79D97A3C-0F0D-4592-9D9B-DA245265FE27}" type="pres">
      <dgm:prSet presAssocID="{A2204542-5C63-4662-83FC-780761150C8B}" presName="sibTrans" presStyleLbl="sibTrans2D1" presStyleIdx="2" presStyleCnt="3"/>
      <dgm:spPr/>
    </dgm:pt>
    <dgm:pt modelId="{2141204A-92F0-4E44-A6FB-A8F95DBA0FDA}" type="pres">
      <dgm:prSet presAssocID="{A2204542-5C63-4662-83FC-780761150C8B}" presName="spacerR" presStyleCnt="0"/>
      <dgm:spPr/>
    </dgm:pt>
    <dgm:pt modelId="{81619379-50DD-470D-916C-CEB057380C2C}" type="pres">
      <dgm:prSet presAssocID="{64010C68-1198-4605-869C-B4D03A63F20F}" presName="node" presStyleLbl="node1" presStyleIdx="3" presStyleCnt="4">
        <dgm:presLayoutVars>
          <dgm:bulletEnabled val="1"/>
        </dgm:presLayoutVars>
      </dgm:prSet>
      <dgm:spPr/>
    </dgm:pt>
  </dgm:ptLst>
  <dgm:cxnLst>
    <dgm:cxn modelId="{D010E309-E982-4E37-BD55-E099CCE15B1F}" type="presOf" srcId="{A2204542-5C63-4662-83FC-780761150C8B}" destId="{79D97A3C-0F0D-4592-9D9B-DA245265FE27}" srcOrd="0" destOrd="0" presId="urn:microsoft.com/office/officeart/2005/8/layout/equation1"/>
    <dgm:cxn modelId="{55449F25-4674-4C52-8FEE-4E5D4E118149}" type="presOf" srcId="{64010C68-1198-4605-869C-B4D03A63F20F}" destId="{81619379-50DD-470D-916C-CEB057380C2C}" srcOrd="0" destOrd="0" presId="urn:microsoft.com/office/officeart/2005/8/layout/equation1"/>
    <dgm:cxn modelId="{054D1E5B-9D77-4E33-95BB-42F4FFADCDC0}" type="presOf" srcId="{D999D416-50C7-4835-85B4-6DC6EA7F9385}" destId="{D1E0CBB8-E9EC-4331-B264-318E3A8EDE5E}" srcOrd="0" destOrd="0" presId="urn:microsoft.com/office/officeart/2005/8/layout/equation1"/>
    <dgm:cxn modelId="{610B975D-4761-4B0D-8951-757E3BA407DC}" type="presOf" srcId="{9FFBEDE8-14E0-40ED-BD26-9C242FC5EF2A}" destId="{77541019-F61B-463F-ADC5-5D6F760E545C}" srcOrd="0" destOrd="0" presId="urn:microsoft.com/office/officeart/2005/8/layout/equation1"/>
    <dgm:cxn modelId="{5717A763-5102-4DAC-876B-F841B51B1EE4}" srcId="{D999D416-50C7-4835-85B4-6DC6EA7F9385}" destId="{64010C68-1198-4605-869C-B4D03A63F20F}" srcOrd="3" destOrd="0" parTransId="{B40144A1-588C-4A55-9775-6F722F29FBDE}" sibTransId="{F6BF7D44-803E-42D5-9D3C-A1420E8C4761}"/>
    <dgm:cxn modelId="{BEC54949-5053-4611-9CBE-63E82CE7C4F6}" srcId="{D999D416-50C7-4835-85B4-6DC6EA7F9385}" destId="{94068EEB-B930-485C-B16D-7344959E6880}" srcOrd="2" destOrd="0" parTransId="{72D2CD53-D52A-4A30-9D4B-B3AFFECA9A17}" sibTransId="{A2204542-5C63-4662-83FC-780761150C8B}"/>
    <dgm:cxn modelId="{D8455487-9DB8-45DD-A29D-FADB351D8202}" srcId="{D999D416-50C7-4835-85B4-6DC6EA7F9385}" destId="{79459019-FBED-437E-9E37-B2D0B6BBB649}" srcOrd="0" destOrd="0" parTransId="{8E69F816-7D17-4404-8DA9-B6AE7BB22B46}" sibTransId="{FF6E3A0B-1F8A-4613-8F98-AA4F66991EC4}"/>
    <dgm:cxn modelId="{CD52B587-891A-48D1-A00C-0E3A8E47AC01}" type="presOf" srcId="{79459019-FBED-437E-9E37-B2D0B6BBB649}" destId="{ECF0241B-309A-49F2-9444-EC69EBB3A2A6}" srcOrd="0" destOrd="0" presId="urn:microsoft.com/office/officeart/2005/8/layout/equation1"/>
    <dgm:cxn modelId="{7F8279AF-1E4F-46E8-990A-ABB5C3215658}" type="presOf" srcId="{19AE29F4-CE7B-4056-BE3A-BE75839A0379}" destId="{AB0C96BF-91CB-4981-8028-E3D70E76898D}" srcOrd="0" destOrd="0" presId="urn:microsoft.com/office/officeart/2005/8/layout/equation1"/>
    <dgm:cxn modelId="{C62EB0E6-FC73-4382-8303-5F2B7EFD59EF}" type="presOf" srcId="{94068EEB-B930-485C-B16D-7344959E6880}" destId="{B044761B-6048-464B-AE10-9CC08D2A40D1}" srcOrd="0" destOrd="0" presId="urn:microsoft.com/office/officeart/2005/8/layout/equation1"/>
    <dgm:cxn modelId="{8E9293ED-2564-4186-BB66-7242AE767847}" type="presOf" srcId="{FF6E3A0B-1F8A-4613-8F98-AA4F66991EC4}" destId="{98F43795-62E7-466B-AB9A-9512B50FDC33}" srcOrd="0" destOrd="0" presId="urn:microsoft.com/office/officeart/2005/8/layout/equation1"/>
    <dgm:cxn modelId="{04C49EF1-C106-4AA3-B418-CE8398B02CA2}" srcId="{D999D416-50C7-4835-85B4-6DC6EA7F9385}" destId="{19AE29F4-CE7B-4056-BE3A-BE75839A0379}" srcOrd="1" destOrd="0" parTransId="{7775C9DC-D526-4AD0-A526-AAC497C27194}" sibTransId="{9FFBEDE8-14E0-40ED-BD26-9C242FC5EF2A}"/>
    <dgm:cxn modelId="{CA98557B-063B-4C1A-9855-51C8711E8EDD}" type="presParOf" srcId="{D1E0CBB8-E9EC-4331-B264-318E3A8EDE5E}" destId="{ECF0241B-309A-49F2-9444-EC69EBB3A2A6}" srcOrd="0" destOrd="0" presId="urn:microsoft.com/office/officeart/2005/8/layout/equation1"/>
    <dgm:cxn modelId="{4F21ED65-2C61-4081-88BE-499FD7335512}" type="presParOf" srcId="{D1E0CBB8-E9EC-4331-B264-318E3A8EDE5E}" destId="{39A646DD-4067-4B59-B333-FF95AEFB49F3}" srcOrd="1" destOrd="0" presId="urn:microsoft.com/office/officeart/2005/8/layout/equation1"/>
    <dgm:cxn modelId="{293D7874-45B3-4AF9-AEA7-205A60C1FD63}" type="presParOf" srcId="{D1E0CBB8-E9EC-4331-B264-318E3A8EDE5E}" destId="{98F43795-62E7-466B-AB9A-9512B50FDC33}" srcOrd="2" destOrd="0" presId="urn:microsoft.com/office/officeart/2005/8/layout/equation1"/>
    <dgm:cxn modelId="{EC195391-24EE-4563-A639-86D364A8E2CF}" type="presParOf" srcId="{D1E0CBB8-E9EC-4331-B264-318E3A8EDE5E}" destId="{6F45BBEB-283D-4A5F-9C71-AAA0C970601E}" srcOrd="3" destOrd="0" presId="urn:microsoft.com/office/officeart/2005/8/layout/equation1"/>
    <dgm:cxn modelId="{7C296C17-213D-40D1-9F3F-6693BDA973B0}" type="presParOf" srcId="{D1E0CBB8-E9EC-4331-B264-318E3A8EDE5E}" destId="{AB0C96BF-91CB-4981-8028-E3D70E76898D}" srcOrd="4" destOrd="0" presId="urn:microsoft.com/office/officeart/2005/8/layout/equation1"/>
    <dgm:cxn modelId="{A6ABAA7D-2557-409C-8E58-D9A6373C8603}" type="presParOf" srcId="{D1E0CBB8-E9EC-4331-B264-318E3A8EDE5E}" destId="{9EDEB732-835A-4A89-B63D-28C44B1F97F6}" srcOrd="5" destOrd="0" presId="urn:microsoft.com/office/officeart/2005/8/layout/equation1"/>
    <dgm:cxn modelId="{3EC66339-140F-4E52-A559-669600FABF77}" type="presParOf" srcId="{D1E0CBB8-E9EC-4331-B264-318E3A8EDE5E}" destId="{77541019-F61B-463F-ADC5-5D6F760E545C}" srcOrd="6" destOrd="0" presId="urn:microsoft.com/office/officeart/2005/8/layout/equation1"/>
    <dgm:cxn modelId="{1F0B822D-3AC0-41BC-91B0-CBCD427D6D58}" type="presParOf" srcId="{D1E0CBB8-E9EC-4331-B264-318E3A8EDE5E}" destId="{F7A9263D-81DC-42DC-A164-53881DB2075B}" srcOrd="7" destOrd="0" presId="urn:microsoft.com/office/officeart/2005/8/layout/equation1"/>
    <dgm:cxn modelId="{2DC5FDB2-5858-473A-B373-C0D0F9C41DA2}" type="presParOf" srcId="{D1E0CBB8-E9EC-4331-B264-318E3A8EDE5E}" destId="{B044761B-6048-464B-AE10-9CC08D2A40D1}" srcOrd="8" destOrd="0" presId="urn:microsoft.com/office/officeart/2005/8/layout/equation1"/>
    <dgm:cxn modelId="{B0DC5D1F-CB89-4B54-9664-0362F42CD65A}" type="presParOf" srcId="{D1E0CBB8-E9EC-4331-B264-318E3A8EDE5E}" destId="{9E2AC099-83D2-48BD-B422-E9012681DDD7}" srcOrd="9" destOrd="0" presId="urn:microsoft.com/office/officeart/2005/8/layout/equation1"/>
    <dgm:cxn modelId="{62F209A2-3F63-4EE2-92C4-43CBF7F90C53}" type="presParOf" srcId="{D1E0CBB8-E9EC-4331-B264-318E3A8EDE5E}" destId="{79D97A3C-0F0D-4592-9D9B-DA245265FE27}" srcOrd="10" destOrd="0" presId="urn:microsoft.com/office/officeart/2005/8/layout/equation1"/>
    <dgm:cxn modelId="{76B230CA-C606-4FF2-9776-F2C2C8619614}" type="presParOf" srcId="{D1E0CBB8-E9EC-4331-B264-318E3A8EDE5E}" destId="{2141204A-92F0-4E44-A6FB-A8F95DBA0FDA}" srcOrd="11" destOrd="0" presId="urn:microsoft.com/office/officeart/2005/8/layout/equation1"/>
    <dgm:cxn modelId="{5487DFEC-AFBD-4FCE-9F82-3FCD91944C3B}" type="presParOf" srcId="{D1E0CBB8-E9EC-4331-B264-318E3A8EDE5E}" destId="{81619379-50DD-470D-916C-CEB057380C2C}"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7F578F-D986-4A72-B167-526D0A9F79FD}" type="doc">
      <dgm:prSet loTypeId="urn:diagrams.loki3.com/BracketList" loCatId="list" qsTypeId="urn:microsoft.com/office/officeart/2005/8/quickstyle/simple1" qsCatId="simple" csTypeId="urn:microsoft.com/office/officeart/2005/8/colors/accent0_1" csCatId="mainScheme" phldr="1"/>
      <dgm:spPr/>
      <dgm:t>
        <a:bodyPr/>
        <a:lstStyle/>
        <a:p>
          <a:endParaRPr lang="en-IN"/>
        </a:p>
      </dgm:t>
    </dgm:pt>
    <dgm:pt modelId="{0FA94C35-9DD4-4E05-9E09-FE6FC5A722D2}">
      <dgm:prSet/>
      <dgm:spPr/>
      <dgm:t>
        <a:bodyPr/>
        <a:lstStyle/>
        <a:p>
          <a:r>
            <a:rPr lang="en-IN" b="0" i="0"/>
            <a:t>Syntax</a:t>
          </a:r>
          <a:endParaRPr lang="en-IN"/>
        </a:p>
      </dgm:t>
    </dgm:pt>
    <dgm:pt modelId="{EDEFF5AB-24A0-4661-BB3D-99B844947D49}" cxnId="{308CCF09-9271-4935-862A-653EAB1ADF75}" type="parTrans">
      <dgm:prSet/>
      <dgm:spPr/>
      <dgm:t>
        <a:bodyPr/>
        <a:lstStyle/>
        <a:p>
          <a:endParaRPr lang="en-IN"/>
        </a:p>
      </dgm:t>
    </dgm:pt>
    <dgm:pt modelId="{CECB0C3F-82E2-44BD-97A7-36FA4F1D9BA5}" cxnId="{308CCF09-9271-4935-862A-653EAB1ADF75}" type="sibTrans">
      <dgm:prSet/>
      <dgm:spPr/>
      <dgm:t>
        <a:bodyPr/>
        <a:lstStyle/>
        <a:p>
          <a:endParaRPr lang="en-IN"/>
        </a:p>
      </dgm:t>
    </dgm:pt>
    <dgm:pt modelId="{D72B1EC8-43ED-42C0-B3D6-EC2BD1EF5483}">
      <dgm:prSet/>
      <dgm:spPr/>
      <dgm:t>
        <a:bodyPr/>
        <a:lstStyle/>
        <a:p>
          <a:r>
            <a:rPr lang="en-IN" b="0" i="0" dirty="0"/>
            <a:t>I = rgb2gray(RGB)</a:t>
          </a:r>
          <a:endParaRPr lang="en-IN" dirty="0"/>
        </a:p>
      </dgm:t>
    </dgm:pt>
    <dgm:pt modelId="{53844BFB-7569-4716-A628-077B9CD0E0E4}" cxnId="{F8443F01-FB6F-435A-B748-D0B0B37C0203}" type="parTrans">
      <dgm:prSet/>
      <dgm:spPr/>
      <dgm:t>
        <a:bodyPr/>
        <a:lstStyle/>
        <a:p>
          <a:endParaRPr lang="en-IN"/>
        </a:p>
      </dgm:t>
    </dgm:pt>
    <dgm:pt modelId="{406BD0C1-1E2B-4E3E-A260-5675E2AD88F5}" cxnId="{F8443F01-FB6F-435A-B748-D0B0B37C0203}" type="sibTrans">
      <dgm:prSet/>
      <dgm:spPr/>
      <dgm:t>
        <a:bodyPr/>
        <a:lstStyle/>
        <a:p>
          <a:endParaRPr lang="en-IN"/>
        </a:p>
      </dgm:t>
    </dgm:pt>
    <dgm:pt modelId="{2B9CAF92-69A7-49E2-8DE6-22C99DE5E1B3}">
      <dgm:prSet/>
      <dgm:spPr/>
      <dgm:t>
        <a:bodyPr/>
        <a:lstStyle/>
        <a:p>
          <a:r>
            <a:rPr lang="en-IN" b="0" i="0" dirty="0" err="1"/>
            <a:t>Newmap</a:t>
          </a:r>
          <a:r>
            <a:rPr lang="en-IN" b="0" i="0" dirty="0"/>
            <a:t> = rgb2gray(map)</a:t>
          </a:r>
          <a:endParaRPr lang="en-IN" dirty="0"/>
        </a:p>
      </dgm:t>
    </dgm:pt>
    <dgm:pt modelId="{FC4C69D5-1942-4313-AECA-BBDEB3F34887}" cxnId="{FCDAB7AF-1121-46B5-9184-576E6D41B117}" type="parTrans">
      <dgm:prSet/>
      <dgm:spPr/>
      <dgm:t>
        <a:bodyPr/>
        <a:lstStyle/>
        <a:p>
          <a:endParaRPr lang="en-IN"/>
        </a:p>
      </dgm:t>
    </dgm:pt>
    <dgm:pt modelId="{EA792F27-D0BB-4C34-875D-2BD5DF313184}" cxnId="{FCDAB7AF-1121-46B5-9184-576E6D41B117}" type="sibTrans">
      <dgm:prSet/>
      <dgm:spPr/>
      <dgm:t>
        <a:bodyPr/>
        <a:lstStyle/>
        <a:p>
          <a:endParaRPr lang="en-IN"/>
        </a:p>
      </dgm:t>
    </dgm:pt>
    <dgm:pt modelId="{DABE17B3-639D-454C-B2A5-50679553FA21}" type="pres">
      <dgm:prSet presAssocID="{197F578F-D986-4A72-B167-526D0A9F79FD}" presName="Name0" presStyleCnt="0">
        <dgm:presLayoutVars>
          <dgm:dir/>
          <dgm:animLvl val="lvl"/>
          <dgm:resizeHandles val="exact"/>
        </dgm:presLayoutVars>
      </dgm:prSet>
      <dgm:spPr/>
    </dgm:pt>
    <dgm:pt modelId="{8F724A84-C560-49C5-AFBA-02E54D34C4BB}" type="pres">
      <dgm:prSet presAssocID="{0FA94C35-9DD4-4E05-9E09-FE6FC5A722D2}" presName="linNode" presStyleCnt="0"/>
      <dgm:spPr/>
    </dgm:pt>
    <dgm:pt modelId="{F58C1F07-5DE6-454F-B8F7-22F2BBF5ACE3}" type="pres">
      <dgm:prSet presAssocID="{0FA94C35-9DD4-4E05-9E09-FE6FC5A722D2}" presName="parTx" presStyleLbl="revTx" presStyleIdx="0" presStyleCnt="1">
        <dgm:presLayoutVars>
          <dgm:chMax val="1"/>
          <dgm:bulletEnabled val="1"/>
        </dgm:presLayoutVars>
      </dgm:prSet>
      <dgm:spPr/>
    </dgm:pt>
    <dgm:pt modelId="{3B519E57-A53D-4F42-9F58-A9B7CC1CEDE2}" type="pres">
      <dgm:prSet presAssocID="{0FA94C35-9DD4-4E05-9E09-FE6FC5A722D2}" presName="bracket" presStyleLbl="parChTrans1D1" presStyleIdx="0" presStyleCnt="1"/>
      <dgm:spPr/>
    </dgm:pt>
    <dgm:pt modelId="{A75E5065-E985-48E9-B4B9-8737A51DD191}" type="pres">
      <dgm:prSet presAssocID="{0FA94C35-9DD4-4E05-9E09-FE6FC5A722D2}" presName="spH" presStyleCnt="0"/>
      <dgm:spPr/>
    </dgm:pt>
    <dgm:pt modelId="{BF90927E-6C7E-4273-B960-F62956A102AD}" type="pres">
      <dgm:prSet presAssocID="{0FA94C35-9DD4-4E05-9E09-FE6FC5A722D2}" presName="desTx" presStyleLbl="node1" presStyleIdx="0" presStyleCnt="1">
        <dgm:presLayoutVars>
          <dgm:bulletEnabled val="1"/>
        </dgm:presLayoutVars>
      </dgm:prSet>
      <dgm:spPr/>
    </dgm:pt>
  </dgm:ptLst>
  <dgm:cxnLst>
    <dgm:cxn modelId="{F8443F01-FB6F-435A-B748-D0B0B37C0203}" srcId="{0FA94C35-9DD4-4E05-9E09-FE6FC5A722D2}" destId="{D72B1EC8-43ED-42C0-B3D6-EC2BD1EF5483}" srcOrd="0" destOrd="0" parTransId="{53844BFB-7569-4716-A628-077B9CD0E0E4}" sibTransId="{406BD0C1-1E2B-4E3E-A260-5675E2AD88F5}"/>
    <dgm:cxn modelId="{308CCF09-9271-4935-862A-653EAB1ADF75}" srcId="{197F578F-D986-4A72-B167-526D0A9F79FD}" destId="{0FA94C35-9DD4-4E05-9E09-FE6FC5A722D2}" srcOrd="0" destOrd="0" parTransId="{EDEFF5AB-24A0-4661-BB3D-99B844947D49}" sibTransId="{CECB0C3F-82E2-44BD-97A7-36FA4F1D9BA5}"/>
    <dgm:cxn modelId="{D9B1F322-D681-4E2E-8F5B-7412E09AD935}" type="presOf" srcId="{197F578F-D986-4A72-B167-526D0A9F79FD}" destId="{DABE17B3-639D-454C-B2A5-50679553FA21}" srcOrd="0" destOrd="0" presId="urn:diagrams.loki3.com/BracketList"/>
    <dgm:cxn modelId="{577DD25F-40C7-49B2-B88E-E407F718E4B7}" type="presOf" srcId="{D72B1EC8-43ED-42C0-B3D6-EC2BD1EF5483}" destId="{BF90927E-6C7E-4273-B960-F62956A102AD}" srcOrd="0" destOrd="0" presId="urn:diagrams.loki3.com/BracketList"/>
    <dgm:cxn modelId="{3DCF717B-8213-4B6B-9EDB-11D8E100B1B1}" type="presOf" srcId="{2B9CAF92-69A7-49E2-8DE6-22C99DE5E1B3}" destId="{BF90927E-6C7E-4273-B960-F62956A102AD}" srcOrd="0" destOrd="1" presId="urn:diagrams.loki3.com/BracketList"/>
    <dgm:cxn modelId="{FCDAB7AF-1121-46B5-9184-576E6D41B117}" srcId="{0FA94C35-9DD4-4E05-9E09-FE6FC5A722D2}" destId="{2B9CAF92-69A7-49E2-8DE6-22C99DE5E1B3}" srcOrd="1" destOrd="0" parTransId="{FC4C69D5-1942-4313-AECA-BBDEB3F34887}" sibTransId="{EA792F27-D0BB-4C34-875D-2BD5DF313184}"/>
    <dgm:cxn modelId="{7D25DEE0-26D6-44D6-B936-C1A4927046B8}" type="presOf" srcId="{0FA94C35-9DD4-4E05-9E09-FE6FC5A722D2}" destId="{F58C1F07-5DE6-454F-B8F7-22F2BBF5ACE3}" srcOrd="0" destOrd="0" presId="urn:diagrams.loki3.com/BracketList"/>
    <dgm:cxn modelId="{B4A6F409-0143-4C7B-AD30-A15781A53A7D}" type="presParOf" srcId="{DABE17B3-639D-454C-B2A5-50679553FA21}" destId="{8F724A84-C560-49C5-AFBA-02E54D34C4BB}" srcOrd="0" destOrd="0" presId="urn:diagrams.loki3.com/BracketList"/>
    <dgm:cxn modelId="{DBD293E0-A762-4D12-A326-11DCAA50771F}" type="presParOf" srcId="{8F724A84-C560-49C5-AFBA-02E54D34C4BB}" destId="{F58C1F07-5DE6-454F-B8F7-22F2BBF5ACE3}" srcOrd="0" destOrd="0" presId="urn:diagrams.loki3.com/BracketList"/>
    <dgm:cxn modelId="{09AF2691-63C5-47AC-8652-8E67C0AC1A3B}" type="presParOf" srcId="{8F724A84-C560-49C5-AFBA-02E54D34C4BB}" destId="{3B519E57-A53D-4F42-9F58-A9B7CC1CEDE2}" srcOrd="1" destOrd="0" presId="urn:diagrams.loki3.com/BracketList"/>
    <dgm:cxn modelId="{935FCB18-E836-4BE6-A4FB-280FBE91458F}" type="presParOf" srcId="{8F724A84-C560-49C5-AFBA-02E54D34C4BB}" destId="{A75E5065-E985-48E9-B4B9-8737A51DD191}" srcOrd="2" destOrd="0" presId="urn:diagrams.loki3.com/BracketList"/>
    <dgm:cxn modelId="{C23EF7E3-80C0-493C-A195-42CDB630A433}" type="presParOf" srcId="{8F724A84-C560-49C5-AFBA-02E54D34C4BB}" destId="{BF90927E-6C7E-4273-B960-F62956A102AD}" srcOrd="3" destOrd="0" presId="urn:diagrams.loki3.com/Bracke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FB08BB-0358-4C0E-93F8-FE6276658EE3}"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E32095A3-C4E1-48EE-ACAB-39999AF3EF04}">
      <dgm:prSet phldrT="[Text]"/>
      <dgm:spPr/>
      <dgm:t>
        <a:bodyPr/>
        <a:lstStyle/>
        <a:p>
          <a:r>
            <a:rPr lang="en-IN" dirty="0">
              <a:latin typeface="Times New Roman" panose="02020603050405020304" pitchFamily="18" charset="0"/>
              <a:cs typeface="Times New Roman" panose="02020603050405020304" pitchFamily="18" charset="0"/>
            </a:rPr>
            <a:t>Digitalization</a:t>
          </a:r>
        </a:p>
      </dgm:t>
    </dgm:pt>
    <dgm:pt modelId="{264A227F-8756-40C3-9919-56562A0A0FBF}" cxnId="{5FC4D2D7-D333-44F3-8F8B-5985D1544E20}" type="parTrans">
      <dgm:prSet/>
      <dgm:spPr/>
      <dgm:t>
        <a:bodyPr/>
        <a:lstStyle/>
        <a:p>
          <a:endParaRPr lang="en-IN"/>
        </a:p>
      </dgm:t>
    </dgm:pt>
    <dgm:pt modelId="{9AB134C8-1AB0-41FC-B243-F594F2C65DC5}" cxnId="{5FC4D2D7-D333-44F3-8F8B-5985D1544E20}" type="sibTrans">
      <dgm:prSet/>
      <dgm:spPr/>
      <dgm:t>
        <a:bodyPr/>
        <a:lstStyle/>
        <a:p>
          <a:endParaRPr lang="en-IN"/>
        </a:p>
      </dgm:t>
    </dgm:pt>
    <dgm:pt modelId="{105DB972-C370-442E-80D9-AEBD9284F159}">
      <dgm:prSet phldrT="[Text]"/>
      <dgm:spPr/>
      <dgm:t>
        <a:bodyPr/>
        <a:lstStyle/>
        <a:p>
          <a:r>
            <a:rPr lang="en-IN" dirty="0">
              <a:latin typeface="Times New Roman" panose="02020603050405020304" pitchFamily="18" charset="0"/>
              <a:cs typeface="Times New Roman" panose="02020603050405020304" pitchFamily="18" charset="0"/>
            </a:rPr>
            <a:t>Three Categories</a:t>
          </a:r>
        </a:p>
      </dgm:t>
    </dgm:pt>
    <dgm:pt modelId="{D25D03FA-425C-4276-9992-E6144061E075}" cxnId="{A41E5491-114F-4E25-9DA7-A2CA67BF4173}" type="parTrans">
      <dgm:prSet/>
      <dgm:spPr/>
      <dgm:t>
        <a:bodyPr/>
        <a:lstStyle/>
        <a:p>
          <a:endParaRPr lang="en-IN"/>
        </a:p>
      </dgm:t>
    </dgm:pt>
    <dgm:pt modelId="{5597FB65-6497-4AF2-BC0F-375915256912}" cxnId="{A41E5491-114F-4E25-9DA7-A2CA67BF4173}" type="sibTrans">
      <dgm:prSet/>
      <dgm:spPr/>
      <dgm:t>
        <a:bodyPr/>
        <a:lstStyle/>
        <a:p>
          <a:endParaRPr lang="en-IN"/>
        </a:p>
      </dgm:t>
    </dgm:pt>
    <dgm:pt modelId="{1A82CEC4-65E0-42AC-B90F-123F42E3B595}">
      <dgm:prSet phldrT="[Text]"/>
      <dgm:spPr/>
      <dgm:t>
        <a:bodyPr/>
        <a:lstStyle/>
        <a:p>
          <a:r>
            <a:rPr lang="en-IN" dirty="0">
              <a:latin typeface="Times New Roman" panose="02020603050405020304" pitchFamily="18" charset="0"/>
              <a:cs typeface="Times New Roman" panose="02020603050405020304" pitchFamily="18" charset="0"/>
            </a:rPr>
            <a:t>Uses</a:t>
          </a:r>
        </a:p>
      </dgm:t>
    </dgm:pt>
    <dgm:pt modelId="{4588C16F-A1DD-4A97-A1A1-46E93EDF3416}" cxnId="{35101AAF-71A9-4BDC-8403-3C882B90A321}" type="parTrans">
      <dgm:prSet/>
      <dgm:spPr/>
      <dgm:t>
        <a:bodyPr/>
        <a:lstStyle/>
        <a:p>
          <a:endParaRPr lang="en-IN"/>
        </a:p>
      </dgm:t>
    </dgm:pt>
    <dgm:pt modelId="{8595EBF9-EF55-4244-BB7D-8A09EADF43DE}" cxnId="{35101AAF-71A9-4BDC-8403-3C882B90A321}" type="sibTrans">
      <dgm:prSet/>
      <dgm:spPr/>
      <dgm:t>
        <a:bodyPr/>
        <a:lstStyle/>
        <a:p>
          <a:endParaRPr lang="en-IN"/>
        </a:p>
      </dgm:t>
    </dgm:pt>
    <dgm:pt modelId="{B074FF8E-6917-4640-9355-F8C86F0A5DED}">
      <dgm:prSet phldrT="[Text]"/>
      <dgm:spPr/>
      <dgm:t>
        <a:bodyPr/>
        <a:lstStyle/>
        <a:p>
          <a:r>
            <a:rPr lang="en-IN" dirty="0">
              <a:latin typeface="Times New Roman" panose="02020603050405020304" pitchFamily="18" charset="0"/>
              <a:cs typeface="Times New Roman" panose="02020603050405020304" pitchFamily="18" charset="0"/>
            </a:rPr>
            <a:t>Store in memory</a:t>
          </a:r>
        </a:p>
      </dgm:t>
    </dgm:pt>
    <dgm:pt modelId="{323C32F4-440E-4185-872F-7351B4070585}" cxnId="{C545A60F-BDA9-491F-B52C-30D63C46E07D}" type="parTrans">
      <dgm:prSet/>
      <dgm:spPr/>
      <dgm:t>
        <a:bodyPr/>
        <a:lstStyle/>
        <a:p>
          <a:endParaRPr lang="en-IN"/>
        </a:p>
      </dgm:t>
    </dgm:pt>
    <dgm:pt modelId="{5A4198A2-634C-483F-B6C2-F0335112FD30}" cxnId="{C545A60F-BDA9-491F-B52C-30D63C46E07D}" type="sibTrans">
      <dgm:prSet/>
      <dgm:spPr/>
      <dgm:t>
        <a:bodyPr/>
        <a:lstStyle/>
        <a:p>
          <a:endParaRPr lang="en-IN"/>
        </a:p>
      </dgm:t>
    </dgm:pt>
    <dgm:pt modelId="{611B8DDC-7438-46AA-8BDC-1220836570F9}">
      <dgm:prSet phldrT="[Text]"/>
      <dgm:spPr/>
      <dgm:t>
        <a:bodyPr/>
        <a:lstStyle/>
        <a:p>
          <a:r>
            <a:rPr lang="en-IN" dirty="0">
              <a:latin typeface="Times New Roman" panose="02020603050405020304" pitchFamily="18" charset="0"/>
              <a:cs typeface="Times New Roman" panose="02020603050405020304" pitchFamily="18" charset="0"/>
            </a:rPr>
            <a:t>Done by a scanner</a:t>
          </a:r>
        </a:p>
      </dgm:t>
    </dgm:pt>
    <dgm:pt modelId="{217122E8-4840-4D36-9CBD-7A2DC04BBF76}" cxnId="{E59063BC-7EBC-4654-965D-748BA3F49FE7}" type="parTrans">
      <dgm:prSet/>
      <dgm:spPr/>
      <dgm:t>
        <a:bodyPr/>
        <a:lstStyle/>
        <a:p>
          <a:endParaRPr lang="en-IN"/>
        </a:p>
      </dgm:t>
    </dgm:pt>
    <dgm:pt modelId="{43F404C2-1750-46C0-A638-8F882A7438B5}" cxnId="{E59063BC-7EBC-4654-965D-748BA3F49FE7}" type="sibTrans">
      <dgm:prSet/>
      <dgm:spPr/>
      <dgm:t>
        <a:bodyPr/>
        <a:lstStyle/>
        <a:p>
          <a:endParaRPr lang="en-IN"/>
        </a:p>
      </dgm:t>
    </dgm:pt>
    <dgm:pt modelId="{A6254D3F-52A6-49EF-A90B-3B8B43CCB3B8}">
      <dgm:prSet phldrT="[Text]"/>
      <dgm:spPr/>
      <dgm:t>
        <a:bodyPr/>
        <a:lstStyle/>
        <a:p>
          <a:r>
            <a:rPr lang="en-IN" dirty="0">
              <a:latin typeface="Times New Roman" panose="02020603050405020304" pitchFamily="18" charset="0"/>
              <a:cs typeface="Times New Roman" panose="02020603050405020304" pitchFamily="18" charset="0"/>
            </a:rPr>
            <a:t>Image processing Operation</a:t>
          </a:r>
        </a:p>
      </dgm:t>
    </dgm:pt>
    <dgm:pt modelId="{7BA38209-6FC9-4FF4-BAAC-15BDEE24CF0E}" cxnId="{366CBE1E-6698-4ED0-848C-4283412FBA12}" type="parTrans">
      <dgm:prSet/>
      <dgm:spPr/>
      <dgm:t>
        <a:bodyPr/>
        <a:lstStyle/>
        <a:p>
          <a:endParaRPr lang="en-IN"/>
        </a:p>
      </dgm:t>
    </dgm:pt>
    <dgm:pt modelId="{3234DAD2-D22A-4F37-99B7-C7DDDBDCB218}" cxnId="{366CBE1E-6698-4ED0-848C-4283412FBA12}" type="sibTrans">
      <dgm:prSet/>
      <dgm:spPr/>
      <dgm:t>
        <a:bodyPr/>
        <a:lstStyle/>
        <a:p>
          <a:endParaRPr lang="en-IN"/>
        </a:p>
      </dgm:t>
    </dgm:pt>
    <dgm:pt modelId="{422D1496-2C32-42DC-B612-0958BB0D769A}">
      <dgm:prSet phldrT="[Text]"/>
      <dgm:spPr/>
      <dgm:t>
        <a:bodyPr/>
        <a:lstStyle/>
        <a:p>
          <a:r>
            <a:rPr lang="en-IN" dirty="0">
              <a:latin typeface="Times New Roman" panose="02020603050405020304" pitchFamily="18" charset="0"/>
              <a:cs typeface="Times New Roman" panose="02020603050405020304" pitchFamily="18" charset="0"/>
            </a:rPr>
            <a:t>Compression</a:t>
          </a:r>
        </a:p>
      </dgm:t>
    </dgm:pt>
    <dgm:pt modelId="{AAC17176-56C2-478F-AE28-77F380EA20D2}" cxnId="{AAF90CBF-AA12-472E-87F6-A16DF99F75E1}" type="parTrans">
      <dgm:prSet/>
      <dgm:spPr/>
      <dgm:t>
        <a:bodyPr/>
        <a:lstStyle/>
        <a:p>
          <a:endParaRPr lang="en-IN"/>
        </a:p>
      </dgm:t>
    </dgm:pt>
    <dgm:pt modelId="{A5525A43-9910-4E61-9015-CB7A50B1E60C}" cxnId="{AAF90CBF-AA12-472E-87F6-A16DF99F75E1}" type="sibTrans">
      <dgm:prSet/>
      <dgm:spPr/>
      <dgm:t>
        <a:bodyPr/>
        <a:lstStyle/>
        <a:p>
          <a:endParaRPr lang="en-IN"/>
        </a:p>
      </dgm:t>
    </dgm:pt>
    <dgm:pt modelId="{ED8C7008-85A2-47F9-BB26-64C38BE37F2C}">
      <dgm:prSet phldrT="[Text]"/>
      <dgm:spPr/>
      <dgm:t>
        <a:bodyPr/>
        <a:lstStyle/>
        <a:p>
          <a:r>
            <a:rPr lang="en-IN" dirty="0">
              <a:latin typeface="Times New Roman" panose="02020603050405020304" pitchFamily="18" charset="0"/>
              <a:cs typeface="Times New Roman" panose="02020603050405020304" pitchFamily="18" charset="0"/>
            </a:rPr>
            <a:t>Enhancement &amp; Restoration</a:t>
          </a:r>
        </a:p>
      </dgm:t>
    </dgm:pt>
    <dgm:pt modelId="{16BF258C-C517-438F-8B23-7817D8EAD931}" cxnId="{975BBFFA-2410-4B82-80E5-E26648F910CA}" type="parTrans">
      <dgm:prSet/>
      <dgm:spPr/>
      <dgm:t>
        <a:bodyPr/>
        <a:lstStyle/>
        <a:p>
          <a:endParaRPr lang="en-IN"/>
        </a:p>
      </dgm:t>
    </dgm:pt>
    <dgm:pt modelId="{A035677F-C3C0-4754-A31F-3BC64CA5352B}" cxnId="{975BBFFA-2410-4B82-80E5-E26648F910CA}" type="sibTrans">
      <dgm:prSet/>
      <dgm:spPr/>
      <dgm:t>
        <a:bodyPr/>
        <a:lstStyle/>
        <a:p>
          <a:endParaRPr lang="en-IN"/>
        </a:p>
      </dgm:t>
    </dgm:pt>
    <dgm:pt modelId="{AEA9C745-2041-44ED-B672-1841308D1A38}">
      <dgm:prSet phldrT="[Text]"/>
      <dgm:spPr/>
      <dgm:t>
        <a:bodyPr/>
        <a:lstStyle/>
        <a:p>
          <a:r>
            <a:rPr lang="en-IN" dirty="0">
              <a:latin typeface="Times New Roman" panose="02020603050405020304" pitchFamily="18" charset="0"/>
              <a:cs typeface="Times New Roman" panose="02020603050405020304" pitchFamily="18" charset="0"/>
            </a:rPr>
            <a:t>Measurement Extraction</a:t>
          </a:r>
        </a:p>
      </dgm:t>
    </dgm:pt>
    <dgm:pt modelId="{5B90FB38-410A-471A-A8FF-A61677FDDE01}" cxnId="{BFFA9ACB-6726-4510-8331-177A1E1E9CEB}" type="parTrans">
      <dgm:prSet/>
      <dgm:spPr/>
      <dgm:t>
        <a:bodyPr/>
        <a:lstStyle/>
        <a:p>
          <a:endParaRPr lang="en-IN"/>
        </a:p>
      </dgm:t>
    </dgm:pt>
    <dgm:pt modelId="{9F8AD70E-7FC8-4BA4-B32F-87C944272B18}" cxnId="{BFFA9ACB-6726-4510-8331-177A1E1E9CEB}" type="sibTrans">
      <dgm:prSet/>
      <dgm:spPr/>
      <dgm:t>
        <a:bodyPr/>
        <a:lstStyle/>
        <a:p>
          <a:endParaRPr lang="en-IN"/>
        </a:p>
      </dgm:t>
    </dgm:pt>
    <dgm:pt modelId="{B045ECF8-986E-4505-A1B9-0F9713A54CFB}">
      <dgm:prSet phldrT="[Text]"/>
      <dgm:spPr/>
      <dgm:t>
        <a:bodyPr/>
        <a:lstStyle/>
        <a:p>
          <a:r>
            <a:rPr lang="en-IN" dirty="0">
              <a:latin typeface="Times New Roman" panose="02020603050405020304" pitchFamily="18" charset="0"/>
              <a:cs typeface="Times New Roman" panose="02020603050405020304" pitchFamily="18" charset="0"/>
            </a:rPr>
            <a:t>Reducing the amount of memory</a:t>
          </a:r>
        </a:p>
      </dgm:t>
    </dgm:pt>
    <dgm:pt modelId="{3DD0C55B-8894-455B-907C-21EB477C011D}" cxnId="{2BA39F9F-8C8B-4FEC-9988-4D3B9C85470A}" type="parTrans">
      <dgm:prSet/>
      <dgm:spPr/>
      <dgm:t>
        <a:bodyPr/>
        <a:lstStyle/>
        <a:p>
          <a:endParaRPr lang="en-IN"/>
        </a:p>
      </dgm:t>
    </dgm:pt>
    <dgm:pt modelId="{ADEDC89A-BB68-4FDA-9365-310DF978E3FE}" cxnId="{2BA39F9F-8C8B-4FEC-9988-4D3B9C85470A}" type="sibTrans">
      <dgm:prSet/>
      <dgm:spPr/>
      <dgm:t>
        <a:bodyPr/>
        <a:lstStyle/>
        <a:p>
          <a:endParaRPr lang="en-IN"/>
        </a:p>
      </dgm:t>
    </dgm:pt>
    <dgm:pt modelId="{0204243C-2182-4640-84BE-DEE8C8C79922}">
      <dgm:prSet phldrT="[Text]"/>
      <dgm:spPr/>
      <dgm:t>
        <a:bodyPr/>
        <a:lstStyle/>
        <a:p>
          <a:r>
            <a:rPr lang="en-IN" dirty="0">
              <a:latin typeface="Times New Roman" panose="02020603050405020304" pitchFamily="18" charset="0"/>
              <a:cs typeface="Times New Roman" panose="02020603050405020304" pitchFamily="18" charset="0"/>
            </a:rPr>
            <a:t>Corrects defects</a:t>
          </a:r>
        </a:p>
      </dgm:t>
    </dgm:pt>
    <dgm:pt modelId="{67A77797-666A-4308-90C1-EBAAB9F19E22}" cxnId="{10CB5BF4-D82B-4592-8D38-AB313C058B22}" type="parTrans">
      <dgm:prSet/>
      <dgm:spPr/>
      <dgm:t>
        <a:bodyPr/>
        <a:lstStyle/>
        <a:p>
          <a:endParaRPr lang="en-IN"/>
        </a:p>
      </dgm:t>
    </dgm:pt>
    <dgm:pt modelId="{3CEB3E8F-C464-43E5-880B-E77C1B7F87C8}" cxnId="{10CB5BF4-D82B-4592-8D38-AB313C058B22}" type="sibTrans">
      <dgm:prSet/>
      <dgm:spPr/>
      <dgm:t>
        <a:bodyPr/>
        <a:lstStyle/>
        <a:p>
          <a:endParaRPr lang="en-IN"/>
        </a:p>
      </dgm:t>
    </dgm:pt>
    <dgm:pt modelId="{188B71FD-CEAC-4589-8092-5EFB565B5EC1}">
      <dgm:prSet phldrT="[Text]"/>
      <dgm:spPr/>
      <dgm:t>
        <a:bodyPr/>
        <a:lstStyle/>
        <a:p>
          <a:r>
            <a:rPr lang="en-IN" dirty="0">
              <a:latin typeface="Times New Roman" panose="02020603050405020304" pitchFamily="18" charset="0"/>
              <a:cs typeface="Times New Roman" panose="02020603050405020304" pitchFamily="18" charset="0"/>
            </a:rPr>
            <a:t>Obtain Information</a:t>
          </a:r>
        </a:p>
      </dgm:t>
    </dgm:pt>
    <dgm:pt modelId="{F0BA61E9-DA9F-4BC8-910D-693EEF262EFB}" cxnId="{4B5FBF13-E0CB-4C1C-92A9-3A91EC38E092}" type="parTrans">
      <dgm:prSet/>
      <dgm:spPr/>
      <dgm:t>
        <a:bodyPr/>
        <a:lstStyle/>
        <a:p>
          <a:endParaRPr lang="en-IN"/>
        </a:p>
      </dgm:t>
    </dgm:pt>
    <dgm:pt modelId="{235579DF-E284-46F3-8ED9-A9EF2A923155}" cxnId="{4B5FBF13-E0CB-4C1C-92A9-3A91EC38E092}" type="sibTrans">
      <dgm:prSet/>
      <dgm:spPr/>
      <dgm:t>
        <a:bodyPr/>
        <a:lstStyle/>
        <a:p>
          <a:endParaRPr lang="en-IN"/>
        </a:p>
      </dgm:t>
    </dgm:pt>
    <dgm:pt modelId="{99EA5EC1-712F-4D2B-A707-3E900A036452}" type="pres">
      <dgm:prSet presAssocID="{C4FB08BB-0358-4C0E-93F8-FE6276658EE3}" presName="Name0" presStyleCnt="0">
        <dgm:presLayoutVars>
          <dgm:chMax val="5"/>
          <dgm:chPref val="5"/>
          <dgm:dir/>
          <dgm:animLvl val="lvl"/>
        </dgm:presLayoutVars>
      </dgm:prSet>
      <dgm:spPr/>
    </dgm:pt>
    <dgm:pt modelId="{77A5943A-83AD-4B15-A5C9-AB154987519B}" type="pres">
      <dgm:prSet presAssocID="{E32095A3-C4E1-48EE-ACAB-39999AF3EF04}" presName="parentText1" presStyleLbl="node1" presStyleIdx="0" presStyleCnt="3">
        <dgm:presLayoutVars>
          <dgm:chMax/>
          <dgm:chPref val="3"/>
          <dgm:bulletEnabled val="1"/>
        </dgm:presLayoutVars>
      </dgm:prSet>
      <dgm:spPr/>
    </dgm:pt>
    <dgm:pt modelId="{BE1F2586-7E0B-4736-9C57-B5B2D7E1AE2C}" type="pres">
      <dgm:prSet presAssocID="{E32095A3-C4E1-48EE-ACAB-39999AF3EF04}" presName="childText1" presStyleLbl="solidAlignAcc1" presStyleIdx="0" presStyleCnt="3">
        <dgm:presLayoutVars>
          <dgm:chMax val="0"/>
          <dgm:chPref val="0"/>
          <dgm:bulletEnabled val="1"/>
        </dgm:presLayoutVars>
      </dgm:prSet>
      <dgm:spPr/>
    </dgm:pt>
    <dgm:pt modelId="{DA666E8C-274A-43C2-9B73-F29548A1BCE3}" type="pres">
      <dgm:prSet presAssocID="{105DB972-C370-442E-80D9-AEBD9284F159}" presName="parentText2" presStyleLbl="node1" presStyleIdx="1" presStyleCnt="3">
        <dgm:presLayoutVars>
          <dgm:chMax/>
          <dgm:chPref val="3"/>
          <dgm:bulletEnabled val="1"/>
        </dgm:presLayoutVars>
      </dgm:prSet>
      <dgm:spPr/>
    </dgm:pt>
    <dgm:pt modelId="{6CE12AF7-7E7C-4A14-9565-EE9A3F0942EF}" type="pres">
      <dgm:prSet presAssocID="{105DB972-C370-442E-80D9-AEBD9284F159}" presName="childText2" presStyleLbl="solidAlignAcc1" presStyleIdx="1" presStyleCnt="3">
        <dgm:presLayoutVars>
          <dgm:chMax val="0"/>
          <dgm:chPref val="0"/>
          <dgm:bulletEnabled val="1"/>
        </dgm:presLayoutVars>
      </dgm:prSet>
      <dgm:spPr/>
    </dgm:pt>
    <dgm:pt modelId="{CE3FD627-13F7-4566-9CDD-9DF8DB8E09BA}" type="pres">
      <dgm:prSet presAssocID="{1A82CEC4-65E0-42AC-B90F-123F42E3B595}" presName="parentText3" presStyleLbl="node1" presStyleIdx="2" presStyleCnt="3">
        <dgm:presLayoutVars>
          <dgm:chMax/>
          <dgm:chPref val="3"/>
          <dgm:bulletEnabled val="1"/>
        </dgm:presLayoutVars>
      </dgm:prSet>
      <dgm:spPr/>
    </dgm:pt>
    <dgm:pt modelId="{810E1346-5C41-4E0B-9F2F-C874C9F51652}" type="pres">
      <dgm:prSet presAssocID="{1A82CEC4-65E0-42AC-B90F-123F42E3B595}" presName="childText3" presStyleLbl="solidAlignAcc1" presStyleIdx="2" presStyleCnt="3">
        <dgm:presLayoutVars>
          <dgm:chMax val="0"/>
          <dgm:chPref val="0"/>
          <dgm:bulletEnabled val="1"/>
        </dgm:presLayoutVars>
      </dgm:prSet>
      <dgm:spPr/>
    </dgm:pt>
  </dgm:ptLst>
  <dgm:cxnLst>
    <dgm:cxn modelId="{6B25CA05-3E9E-471F-AF42-6F29F8EF12C4}" type="presOf" srcId="{1A82CEC4-65E0-42AC-B90F-123F42E3B595}" destId="{CE3FD627-13F7-4566-9CDD-9DF8DB8E09BA}" srcOrd="0" destOrd="0" presId="urn:microsoft.com/office/officeart/2009/3/layout/IncreasingArrowsProcess"/>
    <dgm:cxn modelId="{F186C806-5937-45B6-ACEB-EA38E534AD4E}" type="presOf" srcId="{B045ECF8-986E-4505-A1B9-0F9713A54CFB}" destId="{810E1346-5C41-4E0B-9F2F-C874C9F51652}" srcOrd="0" destOrd="0" presId="urn:microsoft.com/office/officeart/2009/3/layout/IncreasingArrowsProcess"/>
    <dgm:cxn modelId="{C545A60F-BDA9-491F-B52C-30D63C46E07D}" srcId="{E32095A3-C4E1-48EE-ACAB-39999AF3EF04}" destId="{B074FF8E-6917-4640-9355-F8C86F0A5DED}" srcOrd="0" destOrd="0" parTransId="{323C32F4-440E-4185-872F-7351B4070585}" sibTransId="{5A4198A2-634C-483F-B6C2-F0335112FD30}"/>
    <dgm:cxn modelId="{4B5FBF13-E0CB-4C1C-92A9-3A91EC38E092}" srcId="{1A82CEC4-65E0-42AC-B90F-123F42E3B595}" destId="{188B71FD-CEAC-4589-8092-5EFB565B5EC1}" srcOrd="2" destOrd="0" parTransId="{F0BA61E9-DA9F-4BC8-910D-693EEF262EFB}" sibTransId="{235579DF-E284-46F3-8ED9-A9EF2A923155}"/>
    <dgm:cxn modelId="{76184C1D-DD76-4498-9605-7ED43873E067}" type="presOf" srcId="{611B8DDC-7438-46AA-8BDC-1220836570F9}" destId="{BE1F2586-7E0B-4736-9C57-B5B2D7E1AE2C}" srcOrd="0" destOrd="1" presId="urn:microsoft.com/office/officeart/2009/3/layout/IncreasingArrowsProcess"/>
    <dgm:cxn modelId="{366CBE1E-6698-4ED0-848C-4283412FBA12}" srcId="{E32095A3-C4E1-48EE-ACAB-39999AF3EF04}" destId="{A6254D3F-52A6-49EF-A90B-3B8B43CCB3B8}" srcOrd="2" destOrd="0" parTransId="{7BA38209-6FC9-4FF4-BAAC-15BDEE24CF0E}" sibTransId="{3234DAD2-D22A-4F37-99B7-C7DDDBDCB218}"/>
    <dgm:cxn modelId="{44123620-9C5A-4F19-B7D6-9E42237EA2DB}" type="presOf" srcId="{C4FB08BB-0358-4C0E-93F8-FE6276658EE3}" destId="{99EA5EC1-712F-4D2B-A707-3E900A036452}" srcOrd="0" destOrd="0" presId="urn:microsoft.com/office/officeart/2009/3/layout/IncreasingArrowsProcess"/>
    <dgm:cxn modelId="{4416725C-58B5-498E-A4B8-2B0E106587BE}" type="presOf" srcId="{E32095A3-C4E1-48EE-ACAB-39999AF3EF04}" destId="{77A5943A-83AD-4B15-A5C9-AB154987519B}" srcOrd="0" destOrd="0" presId="urn:microsoft.com/office/officeart/2009/3/layout/IncreasingArrowsProcess"/>
    <dgm:cxn modelId="{E7127A5F-E3F9-4BB0-BBBB-34E69DF5A2F7}" type="presOf" srcId="{188B71FD-CEAC-4589-8092-5EFB565B5EC1}" destId="{810E1346-5C41-4E0B-9F2F-C874C9F51652}" srcOrd="0" destOrd="2" presId="urn:microsoft.com/office/officeart/2009/3/layout/IncreasingArrowsProcess"/>
    <dgm:cxn modelId="{043CB34A-0157-4F30-9C19-1A6205F98850}" type="presOf" srcId="{A6254D3F-52A6-49EF-A90B-3B8B43CCB3B8}" destId="{BE1F2586-7E0B-4736-9C57-B5B2D7E1AE2C}" srcOrd="0" destOrd="2" presId="urn:microsoft.com/office/officeart/2009/3/layout/IncreasingArrowsProcess"/>
    <dgm:cxn modelId="{C1B6AB70-5925-480B-86E3-C16284BC023E}" type="presOf" srcId="{422D1496-2C32-42DC-B612-0958BB0D769A}" destId="{6CE12AF7-7E7C-4A14-9565-EE9A3F0942EF}" srcOrd="0" destOrd="0" presId="urn:microsoft.com/office/officeart/2009/3/layout/IncreasingArrowsProcess"/>
    <dgm:cxn modelId="{C8123951-4CCF-4FAD-A788-FC9E71B20048}" type="presOf" srcId="{AEA9C745-2041-44ED-B672-1841308D1A38}" destId="{6CE12AF7-7E7C-4A14-9565-EE9A3F0942EF}" srcOrd="0" destOrd="2" presId="urn:microsoft.com/office/officeart/2009/3/layout/IncreasingArrowsProcess"/>
    <dgm:cxn modelId="{FA8B7551-E0C4-4BA5-93AE-AF651DE5E14A}" type="presOf" srcId="{ED8C7008-85A2-47F9-BB26-64C38BE37F2C}" destId="{6CE12AF7-7E7C-4A14-9565-EE9A3F0942EF}" srcOrd="0" destOrd="1" presId="urn:microsoft.com/office/officeart/2009/3/layout/IncreasingArrowsProcess"/>
    <dgm:cxn modelId="{76C3F958-A3F7-408C-B80E-EE5F0CAE550A}" type="presOf" srcId="{B074FF8E-6917-4640-9355-F8C86F0A5DED}" destId="{BE1F2586-7E0B-4736-9C57-B5B2D7E1AE2C}" srcOrd="0" destOrd="0" presId="urn:microsoft.com/office/officeart/2009/3/layout/IncreasingArrowsProcess"/>
    <dgm:cxn modelId="{1F0D2880-9749-478E-BAB2-39D8BF2935FD}" type="presOf" srcId="{0204243C-2182-4640-84BE-DEE8C8C79922}" destId="{810E1346-5C41-4E0B-9F2F-C874C9F51652}" srcOrd="0" destOrd="1" presId="urn:microsoft.com/office/officeart/2009/3/layout/IncreasingArrowsProcess"/>
    <dgm:cxn modelId="{A41E5491-114F-4E25-9DA7-A2CA67BF4173}" srcId="{C4FB08BB-0358-4C0E-93F8-FE6276658EE3}" destId="{105DB972-C370-442E-80D9-AEBD9284F159}" srcOrd="1" destOrd="0" parTransId="{D25D03FA-425C-4276-9992-E6144061E075}" sibTransId="{5597FB65-6497-4AF2-BC0F-375915256912}"/>
    <dgm:cxn modelId="{11BCE991-FB66-4539-9ECE-73D7645C3D3C}" type="presOf" srcId="{105DB972-C370-442E-80D9-AEBD9284F159}" destId="{DA666E8C-274A-43C2-9B73-F29548A1BCE3}" srcOrd="0" destOrd="0" presId="urn:microsoft.com/office/officeart/2009/3/layout/IncreasingArrowsProcess"/>
    <dgm:cxn modelId="{2BA39F9F-8C8B-4FEC-9988-4D3B9C85470A}" srcId="{1A82CEC4-65E0-42AC-B90F-123F42E3B595}" destId="{B045ECF8-986E-4505-A1B9-0F9713A54CFB}" srcOrd="0" destOrd="0" parTransId="{3DD0C55B-8894-455B-907C-21EB477C011D}" sibTransId="{ADEDC89A-BB68-4FDA-9365-310DF978E3FE}"/>
    <dgm:cxn modelId="{35101AAF-71A9-4BDC-8403-3C882B90A321}" srcId="{C4FB08BB-0358-4C0E-93F8-FE6276658EE3}" destId="{1A82CEC4-65E0-42AC-B90F-123F42E3B595}" srcOrd="2" destOrd="0" parTransId="{4588C16F-A1DD-4A97-A1A1-46E93EDF3416}" sibTransId="{8595EBF9-EF55-4244-BB7D-8A09EADF43DE}"/>
    <dgm:cxn modelId="{E59063BC-7EBC-4654-965D-748BA3F49FE7}" srcId="{E32095A3-C4E1-48EE-ACAB-39999AF3EF04}" destId="{611B8DDC-7438-46AA-8BDC-1220836570F9}" srcOrd="1" destOrd="0" parTransId="{217122E8-4840-4D36-9CBD-7A2DC04BBF76}" sibTransId="{43F404C2-1750-46C0-A638-8F882A7438B5}"/>
    <dgm:cxn modelId="{AAF90CBF-AA12-472E-87F6-A16DF99F75E1}" srcId="{105DB972-C370-442E-80D9-AEBD9284F159}" destId="{422D1496-2C32-42DC-B612-0958BB0D769A}" srcOrd="0" destOrd="0" parTransId="{AAC17176-56C2-478F-AE28-77F380EA20D2}" sibTransId="{A5525A43-9910-4E61-9015-CB7A50B1E60C}"/>
    <dgm:cxn modelId="{BFFA9ACB-6726-4510-8331-177A1E1E9CEB}" srcId="{105DB972-C370-442E-80D9-AEBD9284F159}" destId="{AEA9C745-2041-44ED-B672-1841308D1A38}" srcOrd="2" destOrd="0" parTransId="{5B90FB38-410A-471A-A8FF-A61677FDDE01}" sibTransId="{9F8AD70E-7FC8-4BA4-B32F-87C944272B18}"/>
    <dgm:cxn modelId="{5FC4D2D7-D333-44F3-8F8B-5985D1544E20}" srcId="{C4FB08BB-0358-4C0E-93F8-FE6276658EE3}" destId="{E32095A3-C4E1-48EE-ACAB-39999AF3EF04}" srcOrd="0" destOrd="0" parTransId="{264A227F-8756-40C3-9919-56562A0A0FBF}" sibTransId="{9AB134C8-1AB0-41FC-B243-F594F2C65DC5}"/>
    <dgm:cxn modelId="{10CB5BF4-D82B-4592-8D38-AB313C058B22}" srcId="{1A82CEC4-65E0-42AC-B90F-123F42E3B595}" destId="{0204243C-2182-4640-84BE-DEE8C8C79922}" srcOrd="1" destOrd="0" parTransId="{67A77797-666A-4308-90C1-EBAAB9F19E22}" sibTransId="{3CEB3E8F-C464-43E5-880B-E77C1B7F87C8}"/>
    <dgm:cxn modelId="{975BBFFA-2410-4B82-80E5-E26648F910CA}" srcId="{105DB972-C370-442E-80D9-AEBD9284F159}" destId="{ED8C7008-85A2-47F9-BB26-64C38BE37F2C}" srcOrd="1" destOrd="0" parTransId="{16BF258C-C517-438F-8B23-7817D8EAD931}" sibTransId="{A035677F-C3C0-4754-A31F-3BC64CA5352B}"/>
    <dgm:cxn modelId="{A7F04186-97F0-458A-B3DC-6F998584ACDD}" type="presParOf" srcId="{99EA5EC1-712F-4D2B-A707-3E900A036452}" destId="{77A5943A-83AD-4B15-A5C9-AB154987519B}" srcOrd="0" destOrd="0" presId="urn:microsoft.com/office/officeart/2009/3/layout/IncreasingArrowsProcess"/>
    <dgm:cxn modelId="{41FCB850-CDF8-4FE4-97A3-ED671DD8F83A}" type="presParOf" srcId="{99EA5EC1-712F-4D2B-A707-3E900A036452}" destId="{BE1F2586-7E0B-4736-9C57-B5B2D7E1AE2C}" srcOrd="1" destOrd="0" presId="urn:microsoft.com/office/officeart/2009/3/layout/IncreasingArrowsProcess"/>
    <dgm:cxn modelId="{B66A3DAD-0AD7-444E-B984-589CE9DF66F6}" type="presParOf" srcId="{99EA5EC1-712F-4D2B-A707-3E900A036452}" destId="{DA666E8C-274A-43C2-9B73-F29548A1BCE3}" srcOrd="2" destOrd="0" presId="urn:microsoft.com/office/officeart/2009/3/layout/IncreasingArrowsProcess"/>
    <dgm:cxn modelId="{13EF3237-E40B-4A0A-8DBC-2498D6EDD4BC}" type="presParOf" srcId="{99EA5EC1-712F-4D2B-A707-3E900A036452}" destId="{6CE12AF7-7E7C-4A14-9565-EE9A3F0942EF}" srcOrd="3" destOrd="0" presId="urn:microsoft.com/office/officeart/2009/3/layout/IncreasingArrowsProcess"/>
    <dgm:cxn modelId="{0A3B2FA4-D876-40D3-AFC0-372C33A5D9A0}" type="presParOf" srcId="{99EA5EC1-712F-4D2B-A707-3E900A036452}" destId="{CE3FD627-13F7-4566-9CDD-9DF8DB8E09BA}" srcOrd="4" destOrd="0" presId="urn:microsoft.com/office/officeart/2009/3/layout/IncreasingArrowsProcess"/>
    <dgm:cxn modelId="{9531F556-0C35-417E-AE5A-3E461E0B1238}" type="presParOf" srcId="{99EA5EC1-712F-4D2B-A707-3E900A036452}" destId="{810E1346-5C41-4E0B-9F2F-C874C9F51652}" srcOrd="5" destOrd="0" presId="urn:microsoft.com/office/officeart/2009/3/layout/IncreasingArrows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DCBBE7-E404-4D6C-8984-E3128003EC99}" type="doc">
      <dgm:prSet loTypeId="urn:microsoft.com/office/officeart/2005/8/layout/radial4" loCatId="relationship" qsTypeId="urn:microsoft.com/office/officeart/2005/8/quickstyle/simple1" qsCatId="simple" csTypeId="urn:microsoft.com/office/officeart/2005/8/colors/accent2_1" csCatId="accent2" phldr="1"/>
      <dgm:spPr/>
      <dgm:t>
        <a:bodyPr/>
        <a:lstStyle/>
        <a:p>
          <a:endParaRPr lang="en-IN"/>
        </a:p>
      </dgm:t>
    </dgm:pt>
    <dgm:pt modelId="{239045C0-FE07-45F4-8053-147EB5AAE65A}">
      <dgm:prSet phldrT="[Text]"/>
      <dgm:spPr/>
      <dgm:t>
        <a:bodyPr/>
        <a:lstStyle/>
        <a:p>
          <a:r>
            <a:rPr lang="en-IN" dirty="0"/>
            <a:t>DEM</a:t>
          </a:r>
        </a:p>
      </dgm:t>
    </dgm:pt>
    <dgm:pt modelId="{91754ABD-5117-4F41-8D99-5CA10E4F4F97}" cxnId="{3FDD5113-71EA-43CE-B1EA-92C5B6C1B32E}" type="parTrans">
      <dgm:prSet/>
      <dgm:spPr/>
      <dgm:t>
        <a:bodyPr/>
        <a:lstStyle/>
        <a:p>
          <a:endParaRPr lang="en-IN"/>
        </a:p>
      </dgm:t>
    </dgm:pt>
    <dgm:pt modelId="{48B19D15-013C-4DB4-A633-15BB8C713235}" cxnId="{3FDD5113-71EA-43CE-B1EA-92C5B6C1B32E}" type="sibTrans">
      <dgm:prSet/>
      <dgm:spPr/>
      <dgm:t>
        <a:bodyPr/>
        <a:lstStyle/>
        <a:p>
          <a:endParaRPr lang="en-IN"/>
        </a:p>
      </dgm:t>
    </dgm:pt>
    <dgm:pt modelId="{BDA9D34D-C9A3-4B83-B8DA-EBDE16B12D99}">
      <dgm:prSet phldrT="[Text]"/>
      <dgm:spPr/>
      <dgm:t>
        <a:bodyPr/>
        <a:lstStyle/>
        <a:p>
          <a:pPr>
            <a:buClr>
              <a:schemeClr val="dk1"/>
            </a:buClr>
            <a:buSzPts val="2500"/>
            <a:buFont typeface="Times New Roman" panose="02020603050405020304"/>
            <a:buAutoNum type="arabicPeriod"/>
          </a:pPr>
          <a:r>
            <a:rPr lang="en-US" dirty="0">
              <a:latin typeface="Times New Roman" panose="02020603050405020304"/>
              <a:ea typeface="Times New Roman" panose="02020603050405020304"/>
              <a:cs typeface="Times New Roman" panose="02020603050405020304"/>
              <a:sym typeface="Times New Roman" panose="02020603050405020304"/>
            </a:rPr>
            <a:t>Median filter to preserve edge information. </a:t>
          </a:r>
          <a:endParaRPr lang="en-IN" dirty="0"/>
        </a:p>
      </dgm:t>
    </dgm:pt>
    <dgm:pt modelId="{22C67E26-1539-41C4-AFA8-34DED9DB6A19}" cxnId="{4D778B2A-DAB8-483D-A475-EE3A77E90932}" type="parTrans">
      <dgm:prSet/>
      <dgm:spPr/>
      <dgm:t>
        <a:bodyPr/>
        <a:lstStyle/>
        <a:p>
          <a:endParaRPr lang="en-IN"/>
        </a:p>
      </dgm:t>
    </dgm:pt>
    <dgm:pt modelId="{62AFE3EE-7BEB-4C64-A57C-F8A4E7991E76}" cxnId="{4D778B2A-DAB8-483D-A475-EE3A77E90932}" type="sibTrans">
      <dgm:prSet/>
      <dgm:spPr/>
      <dgm:t>
        <a:bodyPr/>
        <a:lstStyle/>
        <a:p>
          <a:endParaRPr lang="en-IN"/>
        </a:p>
      </dgm:t>
    </dgm:pt>
    <dgm:pt modelId="{CAC05EA4-9A52-4609-8DFF-24F1D002D143}">
      <dgm:prSet phldrT="[Text]"/>
      <dgm:spPr/>
      <dgm:t>
        <a:bodyPr/>
        <a:lstStyle/>
        <a:p>
          <a:pPr>
            <a:buClr>
              <a:schemeClr val="dk1"/>
            </a:buClr>
            <a:buSzPts val="2500"/>
            <a:buFont typeface="Times New Roman" panose="02020603050405020304"/>
            <a:buAutoNum type="arabicPeriod"/>
          </a:pPr>
          <a:r>
            <a:rPr lang="en-IN" dirty="0"/>
            <a:t>Adaptive Gamma Correction</a:t>
          </a:r>
        </a:p>
      </dgm:t>
    </dgm:pt>
    <dgm:pt modelId="{0D529A5F-26E9-427D-A831-029384C5E482}" cxnId="{440D67BF-5825-488C-B89B-A8F4376D1E0A}" type="parTrans">
      <dgm:prSet/>
      <dgm:spPr/>
      <dgm:t>
        <a:bodyPr/>
        <a:lstStyle/>
        <a:p>
          <a:endParaRPr lang="en-IN"/>
        </a:p>
      </dgm:t>
    </dgm:pt>
    <dgm:pt modelId="{2E245574-9F76-48A2-B0DC-6F9DD2C209E3}" cxnId="{440D67BF-5825-488C-B89B-A8F4376D1E0A}" type="sibTrans">
      <dgm:prSet/>
      <dgm:spPr/>
      <dgm:t>
        <a:bodyPr/>
        <a:lstStyle/>
        <a:p>
          <a:endParaRPr lang="en-IN"/>
        </a:p>
      </dgm:t>
    </dgm:pt>
    <dgm:pt modelId="{FA74518B-0EB8-4FAF-B8D9-0AFBA5248707}" type="pres">
      <dgm:prSet presAssocID="{10DCBBE7-E404-4D6C-8984-E3128003EC99}" presName="cycle" presStyleCnt="0">
        <dgm:presLayoutVars>
          <dgm:chMax val="1"/>
          <dgm:dir/>
          <dgm:animLvl val="ctr"/>
          <dgm:resizeHandles val="exact"/>
        </dgm:presLayoutVars>
      </dgm:prSet>
      <dgm:spPr/>
    </dgm:pt>
    <dgm:pt modelId="{670F17F4-B09C-4EE8-9976-3181510FE58A}" type="pres">
      <dgm:prSet presAssocID="{239045C0-FE07-45F4-8053-147EB5AAE65A}" presName="centerShape" presStyleLbl="node0" presStyleIdx="0" presStyleCnt="1"/>
      <dgm:spPr/>
    </dgm:pt>
    <dgm:pt modelId="{FD604637-7127-4A68-9531-27BCF3250E0B}" type="pres">
      <dgm:prSet presAssocID="{22C67E26-1539-41C4-AFA8-34DED9DB6A19}" presName="parTrans" presStyleLbl="bgSibTrans2D1" presStyleIdx="0" presStyleCnt="2"/>
      <dgm:spPr/>
    </dgm:pt>
    <dgm:pt modelId="{20F96FEF-F391-4492-97DE-8785D3CA0DB7}" type="pres">
      <dgm:prSet presAssocID="{BDA9D34D-C9A3-4B83-B8DA-EBDE16B12D99}" presName="node" presStyleLbl="node1" presStyleIdx="0" presStyleCnt="2">
        <dgm:presLayoutVars>
          <dgm:bulletEnabled val="1"/>
        </dgm:presLayoutVars>
      </dgm:prSet>
      <dgm:spPr/>
    </dgm:pt>
    <dgm:pt modelId="{70479AA4-E33E-41F1-97CA-3F29BB804F90}" type="pres">
      <dgm:prSet presAssocID="{0D529A5F-26E9-427D-A831-029384C5E482}" presName="parTrans" presStyleLbl="bgSibTrans2D1" presStyleIdx="1" presStyleCnt="2"/>
      <dgm:spPr/>
    </dgm:pt>
    <dgm:pt modelId="{838D966C-D48B-44BF-BF82-98DCAE3C7ECC}" type="pres">
      <dgm:prSet presAssocID="{CAC05EA4-9A52-4609-8DFF-24F1D002D143}" presName="node" presStyleLbl="node1" presStyleIdx="1" presStyleCnt="2">
        <dgm:presLayoutVars>
          <dgm:bulletEnabled val="1"/>
        </dgm:presLayoutVars>
      </dgm:prSet>
      <dgm:spPr/>
    </dgm:pt>
  </dgm:ptLst>
  <dgm:cxnLst>
    <dgm:cxn modelId="{3FDD5113-71EA-43CE-B1EA-92C5B6C1B32E}" srcId="{10DCBBE7-E404-4D6C-8984-E3128003EC99}" destId="{239045C0-FE07-45F4-8053-147EB5AAE65A}" srcOrd="0" destOrd="0" parTransId="{91754ABD-5117-4F41-8D99-5CA10E4F4F97}" sibTransId="{48B19D15-013C-4DB4-A633-15BB8C713235}"/>
    <dgm:cxn modelId="{45E25F19-BC25-491E-B4EC-50153F2531DD}" type="presOf" srcId="{BDA9D34D-C9A3-4B83-B8DA-EBDE16B12D99}" destId="{20F96FEF-F391-4492-97DE-8785D3CA0DB7}" srcOrd="0" destOrd="0" presId="urn:microsoft.com/office/officeart/2005/8/layout/radial4"/>
    <dgm:cxn modelId="{4D778B2A-DAB8-483D-A475-EE3A77E90932}" srcId="{239045C0-FE07-45F4-8053-147EB5AAE65A}" destId="{BDA9D34D-C9A3-4B83-B8DA-EBDE16B12D99}" srcOrd="0" destOrd="0" parTransId="{22C67E26-1539-41C4-AFA8-34DED9DB6A19}" sibTransId="{62AFE3EE-7BEB-4C64-A57C-F8A4E7991E76}"/>
    <dgm:cxn modelId="{167BFC36-7E71-4A35-90AB-2BD3B6FC2CA2}" type="presOf" srcId="{239045C0-FE07-45F4-8053-147EB5AAE65A}" destId="{670F17F4-B09C-4EE8-9976-3181510FE58A}" srcOrd="0" destOrd="0" presId="urn:microsoft.com/office/officeart/2005/8/layout/radial4"/>
    <dgm:cxn modelId="{3A0BCB78-0F5F-48C1-BEDB-5DA451AD92E7}" type="presOf" srcId="{22C67E26-1539-41C4-AFA8-34DED9DB6A19}" destId="{FD604637-7127-4A68-9531-27BCF3250E0B}" srcOrd="0" destOrd="0" presId="urn:microsoft.com/office/officeart/2005/8/layout/radial4"/>
    <dgm:cxn modelId="{54F22EBF-C5BA-4641-809E-0CD90E3ACA8F}" type="presOf" srcId="{0D529A5F-26E9-427D-A831-029384C5E482}" destId="{70479AA4-E33E-41F1-97CA-3F29BB804F90}" srcOrd="0" destOrd="0" presId="urn:microsoft.com/office/officeart/2005/8/layout/radial4"/>
    <dgm:cxn modelId="{440D67BF-5825-488C-B89B-A8F4376D1E0A}" srcId="{239045C0-FE07-45F4-8053-147EB5AAE65A}" destId="{CAC05EA4-9A52-4609-8DFF-24F1D002D143}" srcOrd="1" destOrd="0" parTransId="{0D529A5F-26E9-427D-A831-029384C5E482}" sibTransId="{2E245574-9F76-48A2-B0DC-6F9DD2C209E3}"/>
    <dgm:cxn modelId="{524492CC-7C00-4F42-9E1C-8634A5C1AEAA}" type="presOf" srcId="{10DCBBE7-E404-4D6C-8984-E3128003EC99}" destId="{FA74518B-0EB8-4FAF-B8D9-0AFBA5248707}" srcOrd="0" destOrd="0" presId="urn:microsoft.com/office/officeart/2005/8/layout/radial4"/>
    <dgm:cxn modelId="{98A281CD-81AC-459C-A086-CEF45A424CCD}" type="presOf" srcId="{CAC05EA4-9A52-4609-8DFF-24F1D002D143}" destId="{838D966C-D48B-44BF-BF82-98DCAE3C7ECC}" srcOrd="0" destOrd="0" presId="urn:microsoft.com/office/officeart/2005/8/layout/radial4"/>
    <dgm:cxn modelId="{76F23A0C-C514-45D2-8A37-05B4F9FB7C68}" type="presParOf" srcId="{FA74518B-0EB8-4FAF-B8D9-0AFBA5248707}" destId="{670F17F4-B09C-4EE8-9976-3181510FE58A}" srcOrd="0" destOrd="0" presId="urn:microsoft.com/office/officeart/2005/8/layout/radial4"/>
    <dgm:cxn modelId="{7214C5F6-A11E-4666-A6E0-960C5959A3D5}" type="presParOf" srcId="{FA74518B-0EB8-4FAF-B8D9-0AFBA5248707}" destId="{FD604637-7127-4A68-9531-27BCF3250E0B}" srcOrd="1" destOrd="0" presId="urn:microsoft.com/office/officeart/2005/8/layout/radial4"/>
    <dgm:cxn modelId="{3B54B6CD-3A03-4887-9380-651EE6F748FA}" type="presParOf" srcId="{FA74518B-0EB8-4FAF-B8D9-0AFBA5248707}" destId="{20F96FEF-F391-4492-97DE-8785D3CA0DB7}" srcOrd="2" destOrd="0" presId="urn:microsoft.com/office/officeart/2005/8/layout/radial4"/>
    <dgm:cxn modelId="{A31EF2CE-3C48-4C25-9261-733DF0786B3F}" type="presParOf" srcId="{FA74518B-0EB8-4FAF-B8D9-0AFBA5248707}" destId="{70479AA4-E33E-41F1-97CA-3F29BB804F90}" srcOrd="3" destOrd="0" presId="urn:microsoft.com/office/officeart/2005/8/layout/radial4"/>
    <dgm:cxn modelId="{67E006CE-69EC-4BC5-85FA-A16ED54DF9AD}" type="presParOf" srcId="{FA74518B-0EB8-4FAF-B8D9-0AFBA5248707}" destId="{838D966C-D48B-44BF-BF82-98DCAE3C7ECC}" srcOrd="4"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80B8FF-6B44-45D0-BA80-11E5919B2C6C}" type="doc">
      <dgm:prSet loTypeId="urn:microsoft.com/office/officeart/2011/layout/CircleProcess" loCatId="process" qsTypeId="urn:microsoft.com/office/officeart/2005/8/quickstyle/simple1" qsCatId="simple" csTypeId="urn:microsoft.com/office/officeart/2005/8/colors/accent3_1" csCatId="accent3" phldr="1"/>
      <dgm:spPr/>
      <dgm:t>
        <a:bodyPr/>
        <a:lstStyle/>
        <a:p>
          <a:endParaRPr lang="en-IN"/>
        </a:p>
      </dgm:t>
    </dgm:pt>
    <dgm:pt modelId="{7B60984E-834C-4AC0-B887-98DD11866903}">
      <dgm:prSet phldrT="[Text]"/>
      <dgm:spPr/>
      <dgm:t>
        <a:bodyPr/>
        <a:lstStyle/>
        <a:p>
          <a:r>
            <a:rPr lang="en-US" dirty="0">
              <a:latin typeface="Times New Roman" panose="02020603050405020304"/>
              <a:ea typeface="Times New Roman" panose="02020603050405020304"/>
              <a:cs typeface="Times New Roman" panose="02020603050405020304"/>
              <a:sym typeface="Times New Roman" panose="02020603050405020304"/>
            </a:rPr>
            <a:t>gray world assumption </a:t>
          </a:r>
          <a:endParaRPr lang="en-IN" dirty="0"/>
        </a:p>
      </dgm:t>
    </dgm:pt>
    <dgm:pt modelId="{246AD942-37D9-4D6C-9321-77AD37967FB4}" cxnId="{E405F8B9-A87B-4C46-88EC-E5594D768CB3}" type="parTrans">
      <dgm:prSet/>
      <dgm:spPr/>
      <dgm:t>
        <a:bodyPr/>
        <a:lstStyle/>
        <a:p>
          <a:endParaRPr lang="en-IN"/>
        </a:p>
      </dgm:t>
    </dgm:pt>
    <dgm:pt modelId="{4534DD9E-794A-4B4D-9306-6E3D9C48284B}" cxnId="{E405F8B9-A87B-4C46-88EC-E5594D768CB3}" type="sibTrans">
      <dgm:prSet/>
      <dgm:spPr/>
      <dgm:t>
        <a:bodyPr/>
        <a:lstStyle/>
        <a:p>
          <a:endParaRPr lang="en-IN"/>
        </a:p>
      </dgm:t>
    </dgm:pt>
    <dgm:pt modelId="{EB3B489C-2720-4E45-AF88-C6496A914C74}">
      <dgm:prSet phldrT="[Text]"/>
      <dgm:spPr/>
      <dgm:t>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RGB distribution</a:t>
          </a:r>
          <a:endParaRPr lang="en-IN" dirty="0"/>
        </a:p>
      </dgm:t>
    </dgm:pt>
    <dgm:pt modelId="{3FFF45AE-0248-4683-9AE4-6796C6AF2502}" cxnId="{79D8F0D7-5EA8-41BE-BFDC-CC4AD3C420D9}" type="parTrans">
      <dgm:prSet/>
      <dgm:spPr/>
      <dgm:t>
        <a:bodyPr/>
        <a:lstStyle/>
        <a:p>
          <a:endParaRPr lang="en-IN"/>
        </a:p>
      </dgm:t>
    </dgm:pt>
    <dgm:pt modelId="{23BCF8A4-3FEB-4F38-B132-F1802F3C48B2}" cxnId="{79D8F0D7-5EA8-41BE-BFDC-CC4AD3C420D9}" type="sibTrans">
      <dgm:prSet/>
      <dgm:spPr/>
      <dgm:t>
        <a:bodyPr/>
        <a:lstStyle/>
        <a:p>
          <a:endParaRPr lang="en-IN"/>
        </a:p>
      </dgm:t>
    </dgm:pt>
    <dgm:pt modelId="{54B3348A-12E9-49B2-BFF9-0A6151C0E99C}">
      <dgm:prSet phldrT="[Text]"/>
      <dgm:spPr/>
      <dgm:t>
        <a:bodyPr/>
        <a:lstStyle/>
        <a:p>
          <a:endParaRPr lang="en-IN" dirty="0"/>
        </a:p>
      </dgm:t>
    </dgm:pt>
    <dgm:pt modelId="{73B0D941-9822-4BF1-8CF7-EF208E5FD042}" cxnId="{50E3A1C6-77B0-457F-B501-863781CD1094}" type="parTrans">
      <dgm:prSet/>
      <dgm:spPr/>
      <dgm:t>
        <a:bodyPr/>
        <a:lstStyle/>
        <a:p>
          <a:endParaRPr lang="en-IN"/>
        </a:p>
      </dgm:t>
    </dgm:pt>
    <dgm:pt modelId="{D2DED6F7-0FA6-443D-B8F0-4BEF5DDA54F9}" cxnId="{50E3A1C6-77B0-457F-B501-863781CD1094}" type="sibTrans">
      <dgm:prSet/>
      <dgm:spPr/>
      <dgm:t>
        <a:bodyPr/>
        <a:lstStyle/>
        <a:p>
          <a:endParaRPr lang="en-IN"/>
        </a:p>
      </dgm:t>
    </dgm:pt>
    <dgm:pt modelId="{A74EEFAE-8284-42B2-AD55-03B21A57314A}" type="pres">
      <dgm:prSet presAssocID="{7480B8FF-6B44-45D0-BA80-11E5919B2C6C}" presName="Name0" presStyleCnt="0">
        <dgm:presLayoutVars>
          <dgm:chMax val="11"/>
          <dgm:chPref val="11"/>
          <dgm:dir/>
          <dgm:resizeHandles/>
        </dgm:presLayoutVars>
      </dgm:prSet>
      <dgm:spPr/>
    </dgm:pt>
    <dgm:pt modelId="{0849A61C-7B70-411E-A750-C35561DF8055}" type="pres">
      <dgm:prSet presAssocID="{54B3348A-12E9-49B2-BFF9-0A6151C0E99C}" presName="Accent3" presStyleCnt="0"/>
      <dgm:spPr/>
    </dgm:pt>
    <dgm:pt modelId="{D1887F6D-1C96-44FC-B0A3-B22590DEDD8B}" type="pres">
      <dgm:prSet presAssocID="{54B3348A-12E9-49B2-BFF9-0A6151C0E99C}" presName="Accent" presStyleLbl="node1" presStyleIdx="0" presStyleCnt="3"/>
      <dgm:spPr/>
    </dgm:pt>
    <dgm:pt modelId="{97FAEB12-01B6-4CC1-81E2-2CB84D21954A}" type="pres">
      <dgm:prSet presAssocID="{54B3348A-12E9-49B2-BFF9-0A6151C0E99C}" presName="ParentBackground3" presStyleCnt="0"/>
      <dgm:spPr/>
    </dgm:pt>
    <dgm:pt modelId="{15FA25E3-EE17-4365-952A-B146C11BE06D}" type="pres">
      <dgm:prSet presAssocID="{54B3348A-12E9-49B2-BFF9-0A6151C0E99C}" presName="ParentBackground" presStyleLbl="fgAcc1" presStyleIdx="0" presStyleCnt="3"/>
      <dgm:spPr/>
    </dgm:pt>
    <dgm:pt modelId="{EEF14B92-6B4B-4976-A365-E464CD70FB0B}" type="pres">
      <dgm:prSet presAssocID="{54B3348A-12E9-49B2-BFF9-0A6151C0E99C}" presName="Parent3" presStyleLbl="revTx" presStyleIdx="0" presStyleCnt="0">
        <dgm:presLayoutVars>
          <dgm:chMax val="1"/>
          <dgm:chPref val="1"/>
          <dgm:bulletEnabled val="1"/>
        </dgm:presLayoutVars>
      </dgm:prSet>
      <dgm:spPr/>
    </dgm:pt>
    <dgm:pt modelId="{5C19F03F-B8BA-45E0-A68F-8C47D9E835E6}" type="pres">
      <dgm:prSet presAssocID="{EB3B489C-2720-4E45-AF88-C6496A914C74}" presName="Accent2" presStyleCnt="0"/>
      <dgm:spPr/>
    </dgm:pt>
    <dgm:pt modelId="{360678F5-95C5-4E47-A257-2E244A0166EC}" type="pres">
      <dgm:prSet presAssocID="{EB3B489C-2720-4E45-AF88-C6496A914C74}" presName="Accent" presStyleLbl="node1" presStyleIdx="1" presStyleCnt="3"/>
      <dgm:spPr/>
    </dgm:pt>
    <dgm:pt modelId="{34746E90-D0A7-4EBE-8BBD-906334CE3138}" type="pres">
      <dgm:prSet presAssocID="{EB3B489C-2720-4E45-AF88-C6496A914C74}" presName="ParentBackground2" presStyleCnt="0"/>
      <dgm:spPr/>
    </dgm:pt>
    <dgm:pt modelId="{CC8B8962-5E31-4591-964F-F6C6B6486694}" type="pres">
      <dgm:prSet presAssocID="{EB3B489C-2720-4E45-AF88-C6496A914C74}" presName="ParentBackground" presStyleLbl="fgAcc1" presStyleIdx="1" presStyleCnt="3"/>
      <dgm:spPr/>
    </dgm:pt>
    <dgm:pt modelId="{EBA451AF-AD53-4458-BE26-98795155F4FE}" type="pres">
      <dgm:prSet presAssocID="{EB3B489C-2720-4E45-AF88-C6496A914C74}" presName="Parent2" presStyleLbl="revTx" presStyleIdx="0" presStyleCnt="0">
        <dgm:presLayoutVars>
          <dgm:chMax val="1"/>
          <dgm:chPref val="1"/>
          <dgm:bulletEnabled val="1"/>
        </dgm:presLayoutVars>
      </dgm:prSet>
      <dgm:spPr/>
    </dgm:pt>
    <dgm:pt modelId="{6BF2BB08-8154-4F0E-A683-5742F5B35397}" type="pres">
      <dgm:prSet presAssocID="{7B60984E-834C-4AC0-B887-98DD11866903}" presName="Accent1" presStyleCnt="0"/>
      <dgm:spPr/>
    </dgm:pt>
    <dgm:pt modelId="{D1AB8478-8625-4D08-B3C8-A9D42F68E1DC}" type="pres">
      <dgm:prSet presAssocID="{7B60984E-834C-4AC0-B887-98DD11866903}" presName="Accent" presStyleLbl="node1" presStyleIdx="2" presStyleCnt="3"/>
      <dgm:spPr/>
    </dgm:pt>
    <dgm:pt modelId="{D01D6038-9807-4FB4-9B5F-CD54DBBCBADD}" type="pres">
      <dgm:prSet presAssocID="{7B60984E-834C-4AC0-B887-98DD11866903}" presName="ParentBackground1" presStyleCnt="0"/>
      <dgm:spPr/>
    </dgm:pt>
    <dgm:pt modelId="{1ABA69EC-2B46-4BBE-A82F-815E250078ED}" type="pres">
      <dgm:prSet presAssocID="{7B60984E-834C-4AC0-B887-98DD11866903}" presName="ParentBackground" presStyleLbl="fgAcc1" presStyleIdx="2" presStyleCnt="3"/>
      <dgm:spPr/>
    </dgm:pt>
    <dgm:pt modelId="{B20ECA29-0125-4C5E-8FDE-2685DECEA68F}" type="pres">
      <dgm:prSet presAssocID="{7B60984E-834C-4AC0-B887-98DD11866903}" presName="Parent1" presStyleLbl="revTx" presStyleIdx="0" presStyleCnt="0">
        <dgm:presLayoutVars>
          <dgm:chMax val="1"/>
          <dgm:chPref val="1"/>
          <dgm:bulletEnabled val="1"/>
        </dgm:presLayoutVars>
      </dgm:prSet>
      <dgm:spPr/>
    </dgm:pt>
  </dgm:ptLst>
  <dgm:cxnLst>
    <dgm:cxn modelId="{9014740A-3937-44AF-BFFC-8648EB944D3E}" type="presOf" srcId="{7480B8FF-6B44-45D0-BA80-11E5919B2C6C}" destId="{A74EEFAE-8284-42B2-AD55-03B21A57314A}" srcOrd="0" destOrd="0" presId="urn:microsoft.com/office/officeart/2011/layout/CircleProcess"/>
    <dgm:cxn modelId="{4277C819-4EC6-4C8B-8E71-0B2B3FCDE0BD}" type="presOf" srcId="{EB3B489C-2720-4E45-AF88-C6496A914C74}" destId="{CC8B8962-5E31-4591-964F-F6C6B6486694}" srcOrd="0" destOrd="0" presId="urn:microsoft.com/office/officeart/2011/layout/CircleProcess"/>
    <dgm:cxn modelId="{8C6C456E-4E08-4177-840B-132DA16C7DEC}" type="presOf" srcId="{EB3B489C-2720-4E45-AF88-C6496A914C74}" destId="{EBA451AF-AD53-4458-BE26-98795155F4FE}" srcOrd="1" destOrd="0" presId="urn:microsoft.com/office/officeart/2011/layout/CircleProcess"/>
    <dgm:cxn modelId="{5A320D8B-727C-4A14-ACF2-4CD3D5981925}" type="presOf" srcId="{7B60984E-834C-4AC0-B887-98DD11866903}" destId="{B20ECA29-0125-4C5E-8FDE-2685DECEA68F}" srcOrd="1" destOrd="0" presId="urn:microsoft.com/office/officeart/2011/layout/CircleProcess"/>
    <dgm:cxn modelId="{22E83E8C-B561-40B7-9E10-0350A2747D2E}" type="presOf" srcId="{54B3348A-12E9-49B2-BFF9-0A6151C0E99C}" destId="{EEF14B92-6B4B-4976-A365-E464CD70FB0B}" srcOrd="1" destOrd="0" presId="urn:microsoft.com/office/officeart/2011/layout/CircleProcess"/>
    <dgm:cxn modelId="{E405F8B9-A87B-4C46-88EC-E5594D768CB3}" srcId="{7480B8FF-6B44-45D0-BA80-11E5919B2C6C}" destId="{7B60984E-834C-4AC0-B887-98DD11866903}" srcOrd="0" destOrd="0" parTransId="{246AD942-37D9-4D6C-9321-77AD37967FB4}" sibTransId="{4534DD9E-794A-4B4D-9306-6E3D9C48284B}"/>
    <dgm:cxn modelId="{50E3A1C6-77B0-457F-B501-863781CD1094}" srcId="{7480B8FF-6B44-45D0-BA80-11E5919B2C6C}" destId="{54B3348A-12E9-49B2-BFF9-0A6151C0E99C}" srcOrd="2" destOrd="0" parTransId="{73B0D941-9822-4BF1-8CF7-EF208E5FD042}" sibTransId="{D2DED6F7-0FA6-443D-B8F0-4BEF5DDA54F9}"/>
    <dgm:cxn modelId="{79D8F0D7-5EA8-41BE-BFDC-CC4AD3C420D9}" srcId="{7480B8FF-6B44-45D0-BA80-11E5919B2C6C}" destId="{EB3B489C-2720-4E45-AF88-C6496A914C74}" srcOrd="1" destOrd="0" parTransId="{3FFF45AE-0248-4683-9AE4-6796C6AF2502}" sibTransId="{23BCF8A4-3FEB-4F38-B132-F1802F3C48B2}"/>
    <dgm:cxn modelId="{B4F81CE6-447C-4232-B813-AA7D2AD302BF}" type="presOf" srcId="{54B3348A-12E9-49B2-BFF9-0A6151C0E99C}" destId="{15FA25E3-EE17-4365-952A-B146C11BE06D}" srcOrd="0" destOrd="0" presId="urn:microsoft.com/office/officeart/2011/layout/CircleProcess"/>
    <dgm:cxn modelId="{FC340CEE-0CDB-4A69-A788-A4B0743D89D3}" type="presOf" srcId="{7B60984E-834C-4AC0-B887-98DD11866903}" destId="{1ABA69EC-2B46-4BBE-A82F-815E250078ED}" srcOrd="0" destOrd="0" presId="urn:microsoft.com/office/officeart/2011/layout/CircleProcess"/>
    <dgm:cxn modelId="{28EC7A78-650B-452E-B0CE-05D04480448E}" type="presParOf" srcId="{A74EEFAE-8284-42B2-AD55-03B21A57314A}" destId="{0849A61C-7B70-411E-A750-C35561DF8055}" srcOrd="0" destOrd="0" presId="urn:microsoft.com/office/officeart/2011/layout/CircleProcess"/>
    <dgm:cxn modelId="{5C6919A2-0969-44F0-93C3-4C406DCB3F5F}" type="presParOf" srcId="{0849A61C-7B70-411E-A750-C35561DF8055}" destId="{D1887F6D-1C96-44FC-B0A3-B22590DEDD8B}" srcOrd="0" destOrd="0" presId="urn:microsoft.com/office/officeart/2011/layout/CircleProcess"/>
    <dgm:cxn modelId="{3755E7FE-3AF7-4CCA-8B9D-3B90DADBA968}" type="presParOf" srcId="{A74EEFAE-8284-42B2-AD55-03B21A57314A}" destId="{97FAEB12-01B6-4CC1-81E2-2CB84D21954A}" srcOrd="1" destOrd="0" presId="urn:microsoft.com/office/officeart/2011/layout/CircleProcess"/>
    <dgm:cxn modelId="{1F5F37D6-65B0-404D-BEDE-77D142DD5BA5}" type="presParOf" srcId="{97FAEB12-01B6-4CC1-81E2-2CB84D21954A}" destId="{15FA25E3-EE17-4365-952A-B146C11BE06D}" srcOrd="0" destOrd="0" presId="urn:microsoft.com/office/officeart/2011/layout/CircleProcess"/>
    <dgm:cxn modelId="{56C8B9A4-10F7-47CE-B576-23B48A7E420B}" type="presParOf" srcId="{A74EEFAE-8284-42B2-AD55-03B21A57314A}" destId="{EEF14B92-6B4B-4976-A365-E464CD70FB0B}" srcOrd="2" destOrd="0" presId="urn:microsoft.com/office/officeart/2011/layout/CircleProcess"/>
    <dgm:cxn modelId="{854B0F8B-5E44-482A-866C-9E7A1F7537EF}" type="presParOf" srcId="{A74EEFAE-8284-42B2-AD55-03B21A57314A}" destId="{5C19F03F-B8BA-45E0-A68F-8C47D9E835E6}" srcOrd="3" destOrd="0" presId="urn:microsoft.com/office/officeart/2011/layout/CircleProcess"/>
    <dgm:cxn modelId="{FECFF22E-8B8B-4816-A7B4-053596227226}" type="presParOf" srcId="{5C19F03F-B8BA-45E0-A68F-8C47D9E835E6}" destId="{360678F5-95C5-4E47-A257-2E244A0166EC}" srcOrd="0" destOrd="0" presId="urn:microsoft.com/office/officeart/2011/layout/CircleProcess"/>
    <dgm:cxn modelId="{56B26E15-3E08-4FC1-8BD0-7030C8B69522}" type="presParOf" srcId="{A74EEFAE-8284-42B2-AD55-03B21A57314A}" destId="{34746E90-D0A7-4EBE-8BBD-906334CE3138}" srcOrd="4" destOrd="0" presId="urn:microsoft.com/office/officeart/2011/layout/CircleProcess"/>
    <dgm:cxn modelId="{C2A63063-658A-4812-B856-44CE4AA413F5}" type="presParOf" srcId="{34746E90-D0A7-4EBE-8BBD-906334CE3138}" destId="{CC8B8962-5E31-4591-964F-F6C6B6486694}" srcOrd="0" destOrd="0" presId="urn:microsoft.com/office/officeart/2011/layout/CircleProcess"/>
    <dgm:cxn modelId="{6EA8B754-B42C-4B9A-9335-C63706FDE3A6}" type="presParOf" srcId="{A74EEFAE-8284-42B2-AD55-03B21A57314A}" destId="{EBA451AF-AD53-4458-BE26-98795155F4FE}" srcOrd="5" destOrd="0" presId="urn:microsoft.com/office/officeart/2011/layout/CircleProcess"/>
    <dgm:cxn modelId="{326B39C2-6D08-48EC-92BD-36AA63AAC2C1}" type="presParOf" srcId="{A74EEFAE-8284-42B2-AD55-03B21A57314A}" destId="{6BF2BB08-8154-4F0E-A683-5742F5B35397}" srcOrd="6" destOrd="0" presId="urn:microsoft.com/office/officeart/2011/layout/CircleProcess"/>
    <dgm:cxn modelId="{59EDD411-7663-4D11-8804-1AF68798A700}" type="presParOf" srcId="{6BF2BB08-8154-4F0E-A683-5742F5B35397}" destId="{D1AB8478-8625-4D08-B3C8-A9D42F68E1DC}" srcOrd="0" destOrd="0" presId="urn:microsoft.com/office/officeart/2011/layout/CircleProcess"/>
    <dgm:cxn modelId="{D03B1DBB-BDAD-4DF1-B657-20E935E8995E}" type="presParOf" srcId="{A74EEFAE-8284-42B2-AD55-03B21A57314A}" destId="{D01D6038-9807-4FB4-9B5F-CD54DBBCBADD}" srcOrd="7" destOrd="0" presId="urn:microsoft.com/office/officeart/2011/layout/CircleProcess"/>
    <dgm:cxn modelId="{E7894410-1DFA-4111-893A-46105037C2AE}" type="presParOf" srcId="{D01D6038-9807-4FB4-9B5F-CD54DBBCBADD}" destId="{1ABA69EC-2B46-4BBE-A82F-815E250078ED}" srcOrd="0" destOrd="0" presId="urn:microsoft.com/office/officeart/2011/layout/CircleProcess"/>
    <dgm:cxn modelId="{E0729101-BFD3-4093-9B29-2880B0A4EF92}" type="presParOf" srcId="{A74EEFAE-8284-42B2-AD55-03B21A57314A}" destId="{B20ECA29-0125-4C5E-8FDE-2685DECEA68F}" srcOrd="8"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A0751-3175-4491-9B90-2EA5F31B136B}" type="doc">
      <dgm:prSet loTypeId="urn:microsoft.com/office/officeart/2005/8/layout/radial2" loCatId="relationship" qsTypeId="urn:microsoft.com/office/officeart/2005/8/quickstyle/simple1" qsCatId="simple" csTypeId="urn:microsoft.com/office/officeart/2005/8/colors/accent4_1" csCatId="accent4" phldr="1"/>
      <dgm:spPr/>
      <dgm:t>
        <a:bodyPr/>
        <a:lstStyle/>
        <a:p>
          <a:endParaRPr lang="en-IN"/>
        </a:p>
      </dgm:t>
    </dgm:pt>
    <dgm:pt modelId="{A070BAEF-985C-4E62-9A40-00492FD39008}">
      <dgm:prSet phldrT="[Text]"/>
      <dgm:spPr/>
      <dgm:t>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High-quality haze-free image</a:t>
          </a:r>
          <a:endParaRPr lang="en-IN" dirty="0"/>
        </a:p>
      </dgm:t>
    </dgm:pt>
    <dgm:pt modelId="{BDCE57CC-79B7-4D11-B1C4-B331CFB28156}" cxnId="{A2C96614-2B34-4B25-9F2C-D3125B877C26}" type="parTrans">
      <dgm:prSet/>
      <dgm:spPr/>
      <dgm:t>
        <a:bodyPr/>
        <a:lstStyle/>
        <a:p>
          <a:endParaRPr lang="en-IN"/>
        </a:p>
      </dgm:t>
    </dgm:pt>
    <dgm:pt modelId="{F7AAC8CD-2679-4374-ABFB-2B31B0A91FD2}" cxnId="{A2C96614-2B34-4B25-9F2C-D3125B877C26}" type="sibTrans">
      <dgm:prSet/>
      <dgm:spPr/>
      <dgm:t>
        <a:bodyPr/>
        <a:lstStyle/>
        <a:p>
          <a:endParaRPr lang="en-IN"/>
        </a:p>
      </dgm:t>
    </dgm:pt>
    <dgm:pt modelId="{74C53D0A-9BA0-482D-A713-FB3160C44D6C}" type="pres">
      <dgm:prSet presAssocID="{D04A0751-3175-4491-9B90-2EA5F31B136B}" presName="composite" presStyleCnt="0">
        <dgm:presLayoutVars>
          <dgm:chMax val="5"/>
          <dgm:dir/>
          <dgm:animLvl val="ctr"/>
          <dgm:resizeHandles val="exact"/>
        </dgm:presLayoutVars>
      </dgm:prSet>
      <dgm:spPr/>
    </dgm:pt>
    <dgm:pt modelId="{09182A6A-BE00-4859-B920-A8B3FB340D34}" type="pres">
      <dgm:prSet presAssocID="{D04A0751-3175-4491-9B90-2EA5F31B136B}" presName="cycle" presStyleCnt="0"/>
      <dgm:spPr/>
    </dgm:pt>
    <dgm:pt modelId="{A199CD13-8341-4A54-9AEE-949DA8754EA3}" type="pres">
      <dgm:prSet presAssocID="{D04A0751-3175-4491-9B90-2EA5F31B136B}" presName="centerShape" presStyleCnt="0"/>
      <dgm:spPr/>
    </dgm:pt>
    <dgm:pt modelId="{7DC83BE7-3A96-4FF6-A938-79747163C8EA}" type="pres">
      <dgm:prSet presAssocID="{D04A0751-3175-4491-9B90-2EA5F31B136B}" presName="connSite" presStyleLbl="node1" presStyleIdx="0" presStyleCnt="2"/>
      <dgm:spPr/>
    </dgm:pt>
    <dgm:pt modelId="{92C38515-88AF-43E5-A9A2-ECB45E98B9A1}" type="pres">
      <dgm:prSet presAssocID="{D04A0751-3175-4491-9B90-2EA5F31B136B}" presName="visible" presStyleLbl="node1" presStyleIdx="0" presStyleCnt="2"/>
      <dgm:spPr/>
    </dgm:pt>
    <dgm:pt modelId="{C6A18F1D-D234-40B2-944B-0401A73481CB}" type="pres">
      <dgm:prSet presAssocID="{BDCE57CC-79B7-4D11-B1C4-B331CFB28156}" presName="Name25" presStyleLbl="parChTrans1D1" presStyleIdx="0" presStyleCnt="1"/>
      <dgm:spPr/>
    </dgm:pt>
    <dgm:pt modelId="{259F0221-D1DF-4E42-BBEF-496D1837F430}" type="pres">
      <dgm:prSet presAssocID="{A070BAEF-985C-4E62-9A40-00492FD39008}" presName="node" presStyleCnt="0"/>
      <dgm:spPr/>
    </dgm:pt>
    <dgm:pt modelId="{D213865D-6216-4EE6-97B7-E1F50E9BB168}" type="pres">
      <dgm:prSet presAssocID="{A070BAEF-985C-4E62-9A40-00492FD39008}" presName="parentNode" presStyleLbl="node1" presStyleIdx="1" presStyleCnt="2">
        <dgm:presLayoutVars>
          <dgm:chMax val="1"/>
          <dgm:bulletEnabled val="1"/>
        </dgm:presLayoutVars>
      </dgm:prSet>
      <dgm:spPr/>
    </dgm:pt>
    <dgm:pt modelId="{01F44119-41DD-402D-9282-87D6DB7541A4}" type="pres">
      <dgm:prSet presAssocID="{A070BAEF-985C-4E62-9A40-00492FD39008}" presName="childNode" presStyleLbl="revTx" presStyleIdx="0" presStyleCnt="0">
        <dgm:presLayoutVars>
          <dgm:bulletEnabled val="1"/>
        </dgm:presLayoutVars>
      </dgm:prSet>
      <dgm:spPr/>
    </dgm:pt>
  </dgm:ptLst>
  <dgm:cxnLst>
    <dgm:cxn modelId="{27F17C0E-7A97-4641-828A-EA85AD69B30C}" type="presOf" srcId="{A070BAEF-985C-4E62-9A40-00492FD39008}" destId="{D213865D-6216-4EE6-97B7-E1F50E9BB168}" srcOrd="0" destOrd="0" presId="urn:microsoft.com/office/officeart/2005/8/layout/radial2"/>
    <dgm:cxn modelId="{A2C96614-2B34-4B25-9F2C-D3125B877C26}" srcId="{D04A0751-3175-4491-9B90-2EA5F31B136B}" destId="{A070BAEF-985C-4E62-9A40-00492FD39008}" srcOrd="0" destOrd="0" parTransId="{BDCE57CC-79B7-4D11-B1C4-B331CFB28156}" sibTransId="{F7AAC8CD-2679-4374-ABFB-2B31B0A91FD2}"/>
    <dgm:cxn modelId="{78977E27-1BE9-4B25-B250-451CC2802307}" type="presOf" srcId="{BDCE57CC-79B7-4D11-B1C4-B331CFB28156}" destId="{C6A18F1D-D234-40B2-944B-0401A73481CB}" srcOrd="0" destOrd="0" presId="urn:microsoft.com/office/officeart/2005/8/layout/radial2"/>
    <dgm:cxn modelId="{E910DDA0-0BEA-44EE-9FF2-799C0DB20B11}" type="presOf" srcId="{D04A0751-3175-4491-9B90-2EA5F31B136B}" destId="{74C53D0A-9BA0-482D-A713-FB3160C44D6C}" srcOrd="0" destOrd="0" presId="urn:microsoft.com/office/officeart/2005/8/layout/radial2"/>
    <dgm:cxn modelId="{E72491CD-32E1-45C3-B8E2-1F4476898858}" type="presParOf" srcId="{74C53D0A-9BA0-482D-A713-FB3160C44D6C}" destId="{09182A6A-BE00-4859-B920-A8B3FB340D34}" srcOrd="0" destOrd="0" presId="urn:microsoft.com/office/officeart/2005/8/layout/radial2"/>
    <dgm:cxn modelId="{0488724E-1849-4BBB-B539-9658ABD6F469}" type="presParOf" srcId="{09182A6A-BE00-4859-B920-A8B3FB340D34}" destId="{A199CD13-8341-4A54-9AEE-949DA8754EA3}" srcOrd="0" destOrd="0" presId="urn:microsoft.com/office/officeart/2005/8/layout/radial2"/>
    <dgm:cxn modelId="{1736F164-145A-4D45-B4F3-E798CE91D8D9}" type="presParOf" srcId="{A199CD13-8341-4A54-9AEE-949DA8754EA3}" destId="{7DC83BE7-3A96-4FF6-A938-79747163C8EA}" srcOrd="0" destOrd="0" presId="urn:microsoft.com/office/officeart/2005/8/layout/radial2"/>
    <dgm:cxn modelId="{F80BFECD-1296-4674-9D60-B4FDE4AF5CC8}" type="presParOf" srcId="{A199CD13-8341-4A54-9AEE-949DA8754EA3}" destId="{92C38515-88AF-43E5-A9A2-ECB45E98B9A1}" srcOrd="1" destOrd="0" presId="urn:microsoft.com/office/officeart/2005/8/layout/radial2"/>
    <dgm:cxn modelId="{43149910-378C-48A8-9C09-4E04794D7304}" type="presParOf" srcId="{09182A6A-BE00-4859-B920-A8B3FB340D34}" destId="{C6A18F1D-D234-40B2-944B-0401A73481CB}" srcOrd="1" destOrd="0" presId="urn:microsoft.com/office/officeart/2005/8/layout/radial2"/>
    <dgm:cxn modelId="{0E0068AC-6717-433E-86A1-E68975D44606}" type="presParOf" srcId="{09182A6A-BE00-4859-B920-A8B3FB340D34}" destId="{259F0221-D1DF-4E42-BBEF-496D1837F430}" srcOrd="2" destOrd="0" presId="urn:microsoft.com/office/officeart/2005/8/layout/radial2"/>
    <dgm:cxn modelId="{33C9CE69-248D-46C0-9A96-A84FBEE67D52}" type="presParOf" srcId="{259F0221-D1DF-4E42-BBEF-496D1837F430}" destId="{D213865D-6216-4EE6-97B7-E1F50E9BB168}" srcOrd="0" destOrd="0" presId="urn:microsoft.com/office/officeart/2005/8/layout/radial2"/>
    <dgm:cxn modelId="{A700C22C-9EEB-49E0-BB95-7D815CC5221A}" type="presParOf" srcId="{259F0221-D1DF-4E42-BBEF-496D1837F430}" destId="{01F44119-41DD-402D-9282-87D6DB7541A4}" srcOrd="1" destOrd="0" presId="urn:microsoft.com/office/officeart/2005/8/layout/radial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50F9D-E187-410A-B80C-1D0EAD3D0C94}" type="doc">
      <dgm:prSet loTypeId="urn:microsoft.com/office/officeart/2005/8/layout/equation2" loCatId="process" qsTypeId="urn:microsoft.com/office/officeart/2005/8/quickstyle/simple3" qsCatId="simple" csTypeId="urn:microsoft.com/office/officeart/2005/8/colors/colorful1" csCatId="colorful" phldr="1"/>
      <dgm:spPr/>
    </dgm:pt>
    <dgm:pt modelId="{7AB069DB-3C9F-45BB-B3EA-04176ECEBC9A}">
      <dgm:prSet phldrT="[Text]"/>
      <dgm:spPr/>
      <dgm:t>
        <a:bodyPr/>
        <a:lstStyle/>
        <a:p>
          <a:r>
            <a:rPr lang="en-IN" dirty="0"/>
            <a:t>Depth Estimation Module</a:t>
          </a:r>
        </a:p>
        <a:p>
          <a:r>
            <a:rPr lang="en-IN" dirty="0"/>
            <a:t>(DEM)</a:t>
          </a:r>
        </a:p>
      </dgm:t>
    </dgm:pt>
    <dgm:pt modelId="{2D82CA39-81B7-4AAE-B739-73FB1FCAAB0A}" cxnId="{8E428790-88A3-4704-B0C5-08AB8E328D7E}" type="parTrans">
      <dgm:prSet/>
      <dgm:spPr/>
      <dgm:t>
        <a:bodyPr/>
        <a:lstStyle/>
        <a:p>
          <a:endParaRPr lang="en-IN"/>
        </a:p>
      </dgm:t>
    </dgm:pt>
    <dgm:pt modelId="{15CA6132-5B9A-4E4B-9227-0698E448EA94}" cxnId="{8E428790-88A3-4704-B0C5-08AB8E328D7E}" type="sibTrans">
      <dgm:prSet/>
      <dgm:spPr/>
      <dgm:t>
        <a:bodyPr/>
        <a:lstStyle/>
        <a:p>
          <a:endParaRPr lang="en-IN"/>
        </a:p>
      </dgm:t>
    </dgm:pt>
    <dgm:pt modelId="{23A121C2-E24B-4797-B91A-074E2A36627C}">
      <dgm:prSet phldrT="[Text]"/>
      <dgm:spPr/>
      <dgm:t>
        <a:bodyPr/>
        <a:lstStyle/>
        <a:p>
          <a:r>
            <a:rPr lang="en-IN" dirty="0"/>
            <a:t>Colour Analysis Module</a:t>
          </a:r>
        </a:p>
        <a:p>
          <a:r>
            <a:rPr lang="en-IN" dirty="0"/>
            <a:t>(CAM)</a:t>
          </a:r>
        </a:p>
      </dgm:t>
    </dgm:pt>
    <dgm:pt modelId="{90E37666-8AE7-4696-B69E-BC976F6441E9}" cxnId="{1F2408C4-32C0-4FCA-A0FC-38F5DF24240A}" type="parTrans">
      <dgm:prSet/>
      <dgm:spPr/>
      <dgm:t>
        <a:bodyPr/>
        <a:lstStyle/>
        <a:p>
          <a:endParaRPr lang="en-IN"/>
        </a:p>
      </dgm:t>
    </dgm:pt>
    <dgm:pt modelId="{09D65CDB-158D-49CC-99B7-96DAD79D30AD}" cxnId="{1F2408C4-32C0-4FCA-A0FC-38F5DF24240A}" type="sibTrans">
      <dgm:prSet/>
      <dgm:spPr/>
      <dgm:t>
        <a:bodyPr/>
        <a:lstStyle/>
        <a:p>
          <a:endParaRPr lang="en-IN"/>
        </a:p>
      </dgm:t>
    </dgm:pt>
    <dgm:pt modelId="{99306F27-7C04-47D8-A0B5-44BE42088172}">
      <dgm:prSet phldrT="[Text]"/>
      <dgm:spPr/>
      <dgm:t>
        <a:bodyPr/>
        <a:lstStyle/>
        <a:p>
          <a:r>
            <a:rPr lang="en-IN" dirty="0"/>
            <a:t>Visibility Restoration Module</a:t>
          </a:r>
        </a:p>
      </dgm:t>
    </dgm:pt>
    <dgm:pt modelId="{2F623E40-2416-4926-8DC1-33DC92BF3239}" cxnId="{AD158AA4-EBFA-4239-8EDE-646BE9761E71}" type="parTrans">
      <dgm:prSet/>
      <dgm:spPr/>
      <dgm:t>
        <a:bodyPr/>
        <a:lstStyle/>
        <a:p>
          <a:endParaRPr lang="en-IN"/>
        </a:p>
      </dgm:t>
    </dgm:pt>
    <dgm:pt modelId="{E4A11E18-FCDA-4E3C-981F-28E852E47541}" cxnId="{AD158AA4-EBFA-4239-8EDE-646BE9761E71}" type="sibTrans">
      <dgm:prSet/>
      <dgm:spPr/>
      <dgm:t>
        <a:bodyPr/>
        <a:lstStyle/>
        <a:p>
          <a:endParaRPr lang="en-IN"/>
        </a:p>
      </dgm:t>
    </dgm:pt>
    <dgm:pt modelId="{27BA5717-2421-43BD-9990-567198FAC364}" type="pres">
      <dgm:prSet presAssocID="{01750F9D-E187-410A-B80C-1D0EAD3D0C94}" presName="Name0" presStyleCnt="0">
        <dgm:presLayoutVars>
          <dgm:dir/>
          <dgm:resizeHandles val="exact"/>
        </dgm:presLayoutVars>
      </dgm:prSet>
      <dgm:spPr/>
    </dgm:pt>
    <dgm:pt modelId="{82EA1C6E-080B-4DD2-8D89-B3EAF26D519E}" type="pres">
      <dgm:prSet presAssocID="{01750F9D-E187-410A-B80C-1D0EAD3D0C94}" presName="vNodes" presStyleCnt="0"/>
      <dgm:spPr/>
    </dgm:pt>
    <dgm:pt modelId="{30099978-48FB-4940-ADA1-66C4E5400BEF}" type="pres">
      <dgm:prSet presAssocID="{7AB069DB-3C9F-45BB-B3EA-04176ECEBC9A}" presName="node" presStyleLbl="node1" presStyleIdx="0" presStyleCnt="3" custScaleX="135555" custScaleY="132634" custLinFactNeighborX="-4884">
        <dgm:presLayoutVars>
          <dgm:bulletEnabled val="1"/>
        </dgm:presLayoutVars>
      </dgm:prSet>
      <dgm:spPr/>
    </dgm:pt>
    <dgm:pt modelId="{2A0D6683-AEB4-439D-8AC0-5E1E8287336E}" type="pres">
      <dgm:prSet presAssocID="{15CA6132-5B9A-4E4B-9227-0698E448EA94}" presName="spacerT" presStyleCnt="0"/>
      <dgm:spPr/>
    </dgm:pt>
    <dgm:pt modelId="{E5A8A72F-DD82-486D-B352-B41E886F6CEA}" type="pres">
      <dgm:prSet presAssocID="{15CA6132-5B9A-4E4B-9227-0698E448EA94}" presName="sibTrans" presStyleLbl="sibTrans2D1" presStyleIdx="0" presStyleCnt="2"/>
      <dgm:spPr/>
    </dgm:pt>
    <dgm:pt modelId="{71086CD5-2904-4EB4-BBF5-7D1A56831A81}" type="pres">
      <dgm:prSet presAssocID="{15CA6132-5B9A-4E4B-9227-0698E448EA94}" presName="spacerB" presStyleCnt="0"/>
      <dgm:spPr/>
    </dgm:pt>
    <dgm:pt modelId="{6E1FECB5-B196-4053-A5C1-D14D7A5FFD69}" type="pres">
      <dgm:prSet presAssocID="{23A121C2-E24B-4797-B91A-074E2A36627C}" presName="node" presStyleLbl="node1" presStyleIdx="1" presStyleCnt="3" custScaleX="130909" custScaleY="136168">
        <dgm:presLayoutVars>
          <dgm:bulletEnabled val="1"/>
        </dgm:presLayoutVars>
      </dgm:prSet>
      <dgm:spPr/>
    </dgm:pt>
    <dgm:pt modelId="{B9216B69-493B-4DCA-9301-80BB5402F540}" type="pres">
      <dgm:prSet presAssocID="{01750F9D-E187-410A-B80C-1D0EAD3D0C94}" presName="sibTransLast" presStyleLbl="sibTrans2D1" presStyleIdx="1" presStyleCnt="2"/>
      <dgm:spPr/>
    </dgm:pt>
    <dgm:pt modelId="{29EC4787-D3D4-433E-B18D-ED2869B784D4}" type="pres">
      <dgm:prSet presAssocID="{01750F9D-E187-410A-B80C-1D0EAD3D0C94}" presName="connectorText" presStyleLbl="sibTrans2D1" presStyleIdx="1" presStyleCnt="2"/>
      <dgm:spPr/>
    </dgm:pt>
    <dgm:pt modelId="{E587995B-7CCF-4960-BB38-55D7F26A9DFC}" type="pres">
      <dgm:prSet presAssocID="{01750F9D-E187-410A-B80C-1D0EAD3D0C94}" presName="lastNode" presStyleLbl="node1" presStyleIdx="2" presStyleCnt="3">
        <dgm:presLayoutVars>
          <dgm:bulletEnabled val="1"/>
        </dgm:presLayoutVars>
      </dgm:prSet>
      <dgm:spPr/>
    </dgm:pt>
  </dgm:ptLst>
  <dgm:cxnLst>
    <dgm:cxn modelId="{04600501-B60D-4C87-A140-C347E215667C}" type="presOf" srcId="{09D65CDB-158D-49CC-99B7-96DAD79D30AD}" destId="{B9216B69-493B-4DCA-9301-80BB5402F540}" srcOrd="0" destOrd="0" presId="urn:microsoft.com/office/officeart/2005/8/layout/equation2"/>
    <dgm:cxn modelId="{8EB99702-74B0-4C52-B1B0-B3F969F83718}" type="presOf" srcId="{15CA6132-5B9A-4E4B-9227-0698E448EA94}" destId="{E5A8A72F-DD82-486D-B352-B41E886F6CEA}" srcOrd="0" destOrd="0" presId="urn:microsoft.com/office/officeart/2005/8/layout/equation2"/>
    <dgm:cxn modelId="{F16F9006-2A8A-4D4C-90E2-FBF85DB88979}" type="presOf" srcId="{09D65CDB-158D-49CC-99B7-96DAD79D30AD}" destId="{29EC4787-D3D4-433E-B18D-ED2869B784D4}" srcOrd="1" destOrd="0" presId="urn:microsoft.com/office/officeart/2005/8/layout/equation2"/>
    <dgm:cxn modelId="{27D85B51-C7EC-4752-B602-F2F4EE618AE9}" type="presOf" srcId="{99306F27-7C04-47D8-A0B5-44BE42088172}" destId="{E587995B-7CCF-4960-BB38-55D7F26A9DFC}" srcOrd="0" destOrd="0" presId="urn:microsoft.com/office/officeart/2005/8/layout/equation2"/>
    <dgm:cxn modelId="{10D6BB8C-097A-4315-8B4F-9CED3E76F75C}" type="presOf" srcId="{7AB069DB-3C9F-45BB-B3EA-04176ECEBC9A}" destId="{30099978-48FB-4940-ADA1-66C4E5400BEF}" srcOrd="0" destOrd="0" presId="urn:microsoft.com/office/officeart/2005/8/layout/equation2"/>
    <dgm:cxn modelId="{8E428790-88A3-4704-B0C5-08AB8E328D7E}" srcId="{01750F9D-E187-410A-B80C-1D0EAD3D0C94}" destId="{7AB069DB-3C9F-45BB-B3EA-04176ECEBC9A}" srcOrd="0" destOrd="0" parTransId="{2D82CA39-81B7-4AAE-B739-73FB1FCAAB0A}" sibTransId="{15CA6132-5B9A-4E4B-9227-0698E448EA94}"/>
    <dgm:cxn modelId="{AD158AA4-EBFA-4239-8EDE-646BE9761E71}" srcId="{01750F9D-E187-410A-B80C-1D0EAD3D0C94}" destId="{99306F27-7C04-47D8-A0B5-44BE42088172}" srcOrd="2" destOrd="0" parTransId="{2F623E40-2416-4926-8DC1-33DC92BF3239}" sibTransId="{E4A11E18-FCDA-4E3C-981F-28E852E47541}"/>
    <dgm:cxn modelId="{09DC18B9-DF34-4BB1-8BD7-A426A4FE0F68}" type="presOf" srcId="{23A121C2-E24B-4797-B91A-074E2A36627C}" destId="{6E1FECB5-B196-4053-A5C1-D14D7A5FFD69}" srcOrd="0" destOrd="0" presId="urn:microsoft.com/office/officeart/2005/8/layout/equation2"/>
    <dgm:cxn modelId="{1F2408C4-32C0-4FCA-A0FC-38F5DF24240A}" srcId="{01750F9D-E187-410A-B80C-1D0EAD3D0C94}" destId="{23A121C2-E24B-4797-B91A-074E2A36627C}" srcOrd="1" destOrd="0" parTransId="{90E37666-8AE7-4696-B69E-BC976F6441E9}" sibTransId="{09D65CDB-158D-49CC-99B7-96DAD79D30AD}"/>
    <dgm:cxn modelId="{64F7B2D7-7B58-434C-B1F1-B4F7B0812D08}" type="presOf" srcId="{01750F9D-E187-410A-B80C-1D0EAD3D0C94}" destId="{27BA5717-2421-43BD-9990-567198FAC364}" srcOrd="0" destOrd="0" presId="urn:microsoft.com/office/officeart/2005/8/layout/equation2"/>
    <dgm:cxn modelId="{F844058C-E337-496C-BD62-04D5ED2464A5}" type="presParOf" srcId="{27BA5717-2421-43BD-9990-567198FAC364}" destId="{82EA1C6E-080B-4DD2-8D89-B3EAF26D519E}" srcOrd="0" destOrd="0" presId="urn:microsoft.com/office/officeart/2005/8/layout/equation2"/>
    <dgm:cxn modelId="{E8D8A528-E6AC-4448-9C25-32BA347BCCB9}" type="presParOf" srcId="{82EA1C6E-080B-4DD2-8D89-B3EAF26D519E}" destId="{30099978-48FB-4940-ADA1-66C4E5400BEF}" srcOrd="0" destOrd="0" presId="urn:microsoft.com/office/officeart/2005/8/layout/equation2"/>
    <dgm:cxn modelId="{E1007764-7891-4AE6-A2F5-850A2696FE0B}" type="presParOf" srcId="{82EA1C6E-080B-4DD2-8D89-B3EAF26D519E}" destId="{2A0D6683-AEB4-439D-8AC0-5E1E8287336E}" srcOrd="1" destOrd="0" presId="urn:microsoft.com/office/officeart/2005/8/layout/equation2"/>
    <dgm:cxn modelId="{066D3C76-392C-4A2F-A506-9B16222F80BF}" type="presParOf" srcId="{82EA1C6E-080B-4DD2-8D89-B3EAF26D519E}" destId="{E5A8A72F-DD82-486D-B352-B41E886F6CEA}" srcOrd="2" destOrd="0" presId="urn:microsoft.com/office/officeart/2005/8/layout/equation2"/>
    <dgm:cxn modelId="{D0D43BAF-F394-40AA-B694-A630D0C2E489}" type="presParOf" srcId="{82EA1C6E-080B-4DD2-8D89-B3EAF26D519E}" destId="{71086CD5-2904-4EB4-BBF5-7D1A56831A81}" srcOrd="3" destOrd="0" presId="urn:microsoft.com/office/officeart/2005/8/layout/equation2"/>
    <dgm:cxn modelId="{A9745711-7F59-4A74-9BEA-291F5F1150F9}" type="presParOf" srcId="{82EA1C6E-080B-4DD2-8D89-B3EAF26D519E}" destId="{6E1FECB5-B196-4053-A5C1-D14D7A5FFD69}" srcOrd="4" destOrd="0" presId="urn:microsoft.com/office/officeart/2005/8/layout/equation2"/>
    <dgm:cxn modelId="{6F1D45BC-9C48-482D-BA79-6E4FD0BB5B35}" type="presParOf" srcId="{27BA5717-2421-43BD-9990-567198FAC364}" destId="{B9216B69-493B-4DCA-9301-80BB5402F540}" srcOrd="1" destOrd="0" presId="urn:microsoft.com/office/officeart/2005/8/layout/equation2"/>
    <dgm:cxn modelId="{1D68FB46-4FA4-482D-9AA9-839C62CB6CD5}" type="presParOf" srcId="{B9216B69-493B-4DCA-9301-80BB5402F540}" destId="{29EC4787-D3D4-433E-B18D-ED2869B784D4}" srcOrd="0" destOrd="0" presId="urn:microsoft.com/office/officeart/2005/8/layout/equation2"/>
    <dgm:cxn modelId="{3E859381-24A5-49CD-BDA8-FFA1C301705F}" type="presParOf" srcId="{27BA5717-2421-43BD-9990-567198FAC364}" destId="{E587995B-7CCF-4960-BB38-55D7F26A9DFC}" srcOrd="2" destOrd="0" presId="urn:microsoft.com/office/officeart/2005/8/layout/equation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B6334C50-50DD-47E1-B743-47E807ED2C5A}" cxnId="{A2421C85-801A-44C0-AB6F-43B9985BF730}" type="sibTrans">
      <dgm:prSet/>
      <dgm:spPr/>
      <dgm:t>
        <a:bodyPr/>
        <a:lstStyle/>
        <a:p>
          <a:endParaRPr lang="en-IN"/>
        </a:p>
      </dgm:t>
    </dgm:pt>
    <dgm:pt modelId="{A51365F8-5549-40C3-BC9D-2DECF71C078E}" cxnId="{A2421C85-801A-44C0-AB6F-43B9985BF730}" type="parTrans">
      <dgm:prSet/>
      <dgm:spPr/>
      <dgm:t>
        <a:bodyPr/>
        <a:lstStyle/>
        <a:p>
          <a:endParaRPr lang="en-IN"/>
        </a:p>
      </dgm:t>
    </dgm:pt>
    <dgm:pt modelId="{58A3B3C5-8DE4-449B-85F7-413C869A29A4}">
      <dgm:prSet phldrT="[Text]"/>
      <dgm:spPr/>
      <dgm:t>
        <a:bodyPr/>
        <a:lstStyle/>
        <a:p>
          <a:r>
            <a:rPr lang="en-IN" dirty="0"/>
            <a:t>Histogram Operation</a:t>
          </a:r>
        </a:p>
      </dgm:t>
    </dgm:pt>
    <dgm:pt modelId="{D7CF33CE-B109-4076-9787-ED049ACD5865}" cxnId="{85126E6D-192C-4676-BAF9-09DD830E8D70}" type="sibTrans">
      <dgm:prSet/>
      <dgm:spPr/>
      <dgm:t>
        <a:bodyPr/>
        <a:lstStyle/>
        <a:p>
          <a:endParaRPr lang="en-IN"/>
        </a:p>
      </dgm:t>
    </dgm:pt>
    <dgm:pt modelId="{096C4911-398B-4519-8297-A0D395E0FDD6}" cxnId="{85126E6D-192C-4676-BAF9-09DD830E8D70}" type="parTrans">
      <dgm:prSet/>
      <dgm:spPr/>
      <dgm:t>
        <a:bodyPr/>
        <a:lstStyle/>
        <a:p>
          <a:endParaRPr lang="en-IN"/>
        </a:p>
      </dgm:t>
    </dgm:pt>
    <dgm:pt modelId="{BB9B565F-8ACA-480E-8CC5-337B1B98B23C}">
      <dgm:prSet phldrT="[Text]"/>
      <dgm:spPr/>
      <dgm:t>
        <a:bodyPr/>
        <a:lstStyle/>
        <a:p>
          <a:r>
            <a:rPr lang="en-IN" dirty="0"/>
            <a:t>Localization</a:t>
          </a:r>
        </a:p>
      </dgm:t>
    </dgm:pt>
    <dgm:pt modelId="{C3877590-0D8E-4FC7-9163-B9E8D30E4DDD}" cxnId="{CE4BABE7-794D-40EF-9BC5-34DA553EAC1F}" type="sibTrans">
      <dgm:prSet/>
      <dgm:spPr/>
      <dgm:t>
        <a:bodyPr/>
        <a:lstStyle/>
        <a:p>
          <a:endParaRPr lang="en-IN"/>
        </a:p>
      </dgm:t>
    </dgm:pt>
    <dgm:pt modelId="{7DF1EFC6-CAB5-4105-8AFE-6FD636F17CD8}" cxnId="{CE4BABE7-794D-40EF-9BC5-34DA553EAC1F}" type="parTrans">
      <dgm:prSet/>
      <dgm:spPr/>
      <dgm:t>
        <a:bodyPr/>
        <a:lstStyle/>
        <a:p>
          <a:endParaRPr lang="en-IN"/>
        </a:p>
      </dgm:t>
    </dgm:pt>
    <dgm:pt modelId="{347D1ECE-3235-487F-B41E-77ED69B04866}">
      <dgm:prSet phldrT="[Text]"/>
      <dgm:spPr/>
      <dgm:t>
        <a:bodyPr/>
        <a:lstStyle/>
        <a:p>
          <a:r>
            <a:rPr lang="en-IN" dirty="0"/>
            <a:t>Dehaze</a:t>
          </a:r>
        </a:p>
      </dgm:t>
    </dgm:pt>
    <dgm:pt modelId="{FFD97E57-0A39-4210-9FB1-9ED5C9E3C3BF}" cxnId="{E70D322B-CEB9-45D0-9776-CDD8199023E2}" type="sibTrans">
      <dgm:prSet/>
      <dgm:spPr/>
      <dgm:t>
        <a:bodyPr/>
        <a:lstStyle/>
        <a:p>
          <a:endParaRPr lang="en-IN"/>
        </a:p>
      </dgm:t>
    </dgm:pt>
    <dgm:pt modelId="{AEC6E6E1-5296-4303-95B6-C112B33EEB45}" cxnId="{E70D322B-CEB9-45D0-9776-CDD8199023E2}" type="par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92F921AA-C4DD-4EE4-8786-E20734EB0B5B}" type="pres">
      <dgm:prSet presAssocID="{BB9B565F-8ACA-480E-8CC5-337B1B98B23C}" presName="node" presStyleLbl="node1" presStyleIdx="4" presStyleCnt="6">
        <dgm:presLayoutVars>
          <dgm:bulletEnabled val="1"/>
        </dgm:presLayoutVars>
      </dgm:prSet>
      <dgm:spPr/>
    </dgm:pt>
    <dgm:pt modelId="{D9DC9374-3197-4BAD-85AE-5FF85F4B7DBA}" type="pres">
      <dgm:prSet presAssocID="{C3877590-0D8E-4FC7-9163-B9E8D30E4DDD}" presName="sibTrans" presStyleLbl="sibTrans1D1" presStyleIdx="4" presStyleCnt="5"/>
      <dgm:spPr/>
    </dgm:pt>
    <dgm:pt modelId="{516DC010-25E4-413E-ACCE-7FAEC34296E0}" type="pres">
      <dgm:prSet presAssocID="{C3877590-0D8E-4FC7-9163-B9E8D30E4DDD}"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503D7959-5542-462A-96E5-5D4B023DD79C}" type="presOf" srcId="{BB9B565F-8ACA-480E-8CC5-337B1B98B23C}" destId="{92F921AA-C4DD-4EE4-8786-E20734EB0B5B}"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9FFDEFB1-4CF4-4AF5-958A-03BFCA036FBC}" type="presOf" srcId="{C3877590-0D8E-4FC7-9163-B9E8D30E4DDD}" destId="{D9DC9374-3197-4BAD-85AE-5FF85F4B7DBA}"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79AA41C4-737A-4496-9D3A-8D0848B7D563}" type="presOf" srcId="{C3877590-0D8E-4FC7-9163-B9E8D30E4DDD}" destId="{516DC010-25E4-413E-ACCE-7FAEC34296E0}" srcOrd="1" destOrd="0" presId="urn:microsoft.com/office/officeart/2005/8/layout/bProcess3"/>
    <dgm:cxn modelId="{CE4BABE7-794D-40EF-9BC5-34DA553EAC1F}" srcId="{1AA0C4EE-84D4-4749-9C62-3039342A62CC}" destId="{BB9B565F-8ACA-480E-8CC5-337B1B98B23C}" srcOrd="4" destOrd="0" parTransId="{7DF1EFC6-CAB5-4105-8AFE-6FD636F17CD8}" sibTransId="{C3877590-0D8E-4FC7-9163-B9E8D30E4DDD}"/>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59B717D5-92D5-447C-BA7B-51EB0D75A924}" type="presParOf" srcId="{857D0A49-85BD-4661-B63A-FBA2CA87E8EB}" destId="{92F921AA-C4DD-4EE4-8786-E20734EB0B5B}" srcOrd="8" destOrd="0" presId="urn:microsoft.com/office/officeart/2005/8/layout/bProcess3"/>
    <dgm:cxn modelId="{4781CD42-78FE-4136-B718-78F170C1EE58}" type="presParOf" srcId="{857D0A49-85BD-4661-B63A-FBA2CA87E8EB}" destId="{D9DC9374-3197-4BAD-85AE-5FF85F4B7DBA}" srcOrd="9" destOrd="0" presId="urn:microsoft.com/office/officeart/2005/8/layout/bProcess3"/>
    <dgm:cxn modelId="{239B20B6-BA6E-4100-8310-5223347E24E6}" type="presParOf" srcId="{D9DC9374-3197-4BAD-85AE-5FF85F4B7DBA}" destId="{516DC010-25E4-413E-ACCE-7FAEC34296E0}"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A51365F8-5549-40C3-BC9D-2DECF71C078E}" cxnId="{A2421C85-801A-44C0-AB6F-43B9985BF730}" type="parTrans">
      <dgm:prSet/>
      <dgm:spPr/>
      <dgm:t>
        <a:bodyPr/>
        <a:lstStyle/>
        <a:p>
          <a:endParaRPr lang="en-IN"/>
        </a:p>
      </dgm:t>
    </dgm:pt>
    <dgm:pt modelId="{B6334C50-50DD-47E1-B743-47E807ED2C5A}" cxnId="{A2421C85-801A-44C0-AB6F-43B9985BF730}" type="sibTrans">
      <dgm:prSet/>
      <dgm:spPr/>
      <dgm:t>
        <a:bodyPr/>
        <a:lstStyle/>
        <a:p>
          <a:endParaRPr lang="en-IN"/>
        </a:p>
      </dgm:t>
    </dgm:pt>
    <dgm:pt modelId="{BB9B565F-8ACA-480E-8CC5-337B1B98B23C}">
      <dgm:prSet phldrT="[Text]"/>
      <dgm:spPr/>
      <dgm:t>
        <a:bodyPr/>
        <a:lstStyle/>
        <a:p>
          <a:r>
            <a:rPr lang="en-IN" dirty="0"/>
            <a:t>Localization</a:t>
          </a:r>
        </a:p>
      </dgm:t>
    </dgm:pt>
    <dgm:pt modelId="{7DF1EFC6-CAB5-4105-8AFE-6FD636F17CD8}" cxnId="{CE4BABE7-794D-40EF-9BC5-34DA553EAC1F}" type="parTrans">
      <dgm:prSet/>
      <dgm:spPr/>
      <dgm:t>
        <a:bodyPr/>
        <a:lstStyle/>
        <a:p>
          <a:endParaRPr lang="en-IN"/>
        </a:p>
      </dgm:t>
    </dgm:pt>
    <dgm:pt modelId="{C3877590-0D8E-4FC7-9163-B9E8D30E4DDD}" cxnId="{CE4BABE7-794D-40EF-9BC5-34DA553EAC1F}" type="sibTrans">
      <dgm:prSet/>
      <dgm:spPr/>
      <dgm:t>
        <a:bodyPr/>
        <a:lstStyle/>
        <a:p>
          <a:endParaRPr lang="en-IN"/>
        </a:p>
      </dgm:t>
    </dgm:pt>
    <dgm:pt modelId="{347D1ECE-3235-487F-B41E-77ED69B04866}">
      <dgm:prSet phldrT="[Text]"/>
      <dgm:spPr/>
      <dgm:t>
        <a:bodyPr/>
        <a:lstStyle/>
        <a:p>
          <a:r>
            <a:rPr lang="en-IN" dirty="0"/>
            <a:t>Dehaze</a:t>
          </a:r>
        </a:p>
      </dgm:t>
    </dgm:pt>
    <dgm:pt modelId="{AEC6E6E1-5296-4303-95B6-C112B33EEB45}" cxnId="{E70D322B-CEB9-45D0-9776-CDD8199023E2}" type="parTrans">
      <dgm:prSet/>
      <dgm:spPr/>
      <dgm:t>
        <a:bodyPr/>
        <a:lstStyle/>
        <a:p>
          <a:endParaRPr lang="en-IN"/>
        </a:p>
      </dgm:t>
    </dgm:pt>
    <dgm:pt modelId="{FFD97E57-0A39-4210-9FB1-9ED5C9E3C3BF}" cxnId="{E70D322B-CEB9-45D0-9776-CDD8199023E2}" type="sibTrans">
      <dgm:prSet/>
      <dgm:spPr/>
      <dgm:t>
        <a:bodyPr/>
        <a:lstStyle/>
        <a:p>
          <a:endParaRPr lang="en-IN"/>
        </a:p>
      </dgm:t>
    </dgm:pt>
    <dgm:pt modelId="{58A3B3C5-8DE4-449B-85F7-413C869A29A4}">
      <dgm:prSet phldrT="[Text]"/>
      <dgm:spPr/>
      <dgm:t>
        <a:bodyPr/>
        <a:lstStyle/>
        <a:p>
          <a:r>
            <a:rPr lang="en-IN" dirty="0"/>
            <a:t>Histogram Operation</a:t>
          </a:r>
        </a:p>
      </dgm:t>
    </dgm:pt>
    <dgm:pt modelId="{096C4911-398B-4519-8297-A0D395E0FDD6}" cxnId="{85126E6D-192C-4676-BAF9-09DD830E8D70}" type="parTrans">
      <dgm:prSet/>
      <dgm:spPr/>
      <dgm:t>
        <a:bodyPr/>
        <a:lstStyle/>
        <a:p>
          <a:endParaRPr lang="en-IN"/>
        </a:p>
      </dgm:t>
    </dgm:pt>
    <dgm:pt modelId="{D7CF33CE-B109-4076-9787-ED049ACD5865}" cxnId="{85126E6D-192C-4676-BAF9-09DD830E8D70}" type="sib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92F921AA-C4DD-4EE4-8786-E20734EB0B5B}" type="pres">
      <dgm:prSet presAssocID="{BB9B565F-8ACA-480E-8CC5-337B1B98B23C}" presName="node" presStyleLbl="node1" presStyleIdx="4" presStyleCnt="6">
        <dgm:presLayoutVars>
          <dgm:bulletEnabled val="1"/>
        </dgm:presLayoutVars>
      </dgm:prSet>
      <dgm:spPr/>
    </dgm:pt>
    <dgm:pt modelId="{D9DC9374-3197-4BAD-85AE-5FF85F4B7DBA}" type="pres">
      <dgm:prSet presAssocID="{C3877590-0D8E-4FC7-9163-B9E8D30E4DDD}" presName="sibTrans" presStyleLbl="sibTrans1D1" presStyleIdx="4" presStyleCnt="5"/>
      <dgm:spPr/>
    </dgm:pt>
    <dgm:pt modelId="{516DC010-25E4-413E-ACCE-7FAEC34296E0}" type="pres">
      <dgm:prSet presAssocID="{C3877590-0D8E-4FC7-9163-B9E8D30E4DDD}"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503D7959-5542-462A-96E5-5D4B023DD79C}" type="presOf" srcId="{BB9B565F-8ACA-480E-8CC5-337B1B98B23C}" destId="{92F921AA-C4DD-4EE4-8786-E20734EB0B5B}"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9FFDEFB1-4CF4-4AF5-958A-03BFCA036FBC}" type="presOf" srcId="{C3877590-0D8E-4FC7-9163-B9E8D30E4DDD}" destId="{D9DC9374-3197-4BAD-85AE-5FF85F4B7DBA}"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79AA41C4-737A-4496-9D3A-8D0848B7D563}" type="presOf" srcId="{C3877590-0D8E-4FC7-9163-B9E8D30E4DDD}" destId="{516DC010-25E4-413E-ACCE-7FAEC34296E0}" srcOrd="1" destOrd="0" presId="urn:microsoft.com/office/officeart/2005/8/layout/bProcess3"/>
    <dgm:cxn modelId="{CE4BABE7-794D-40EF-9BC5-34DA553EAC1F}" srcId="{1AA0C4EE-84D4-4749-9C62-3039342A62CC}" destId="{BB9B565F-8ACA-480E-8CC5-337B1B98B23C}" srcOrd="4" destOrd="0" parTransId="{7DF1EFC6-CAB5-4105-8AFE-6FD636F17CD8}" sibTransId="{C3877590-0D8E-4FC7-9163-B9E8D30E4DDD}"/>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59B717D5-92D5-447C-BA7B-51EB0D75A924}" type="presParOf" srcId="{857D0A49-85BD-4661-B63A-FBA2CA87E8EB}" destId="{92F921AA-C4DD-4EE4-8786-E20734EB0B5B}" srcOrd="8" destOrd="0" presId="urn:microsoft.com/office/officeart/2005/8/layout/bProcess3"/>
    <dgm:cxn modelId="{4781CD42-78FE-4136-B718-78F170C1EE58}" type="presParOf" srcId="{857D0A49-85BD-4661-B63A-FBA2CA87E8EB}" destId="{D9DC9374-3197-4BAD-85AE-5FF85F4B7DBA}" srcOrd="9" destOrd="0" presId="urn:microsoft.com/office/officeart/2005/8/layout/bProcess3"/>
    <dgm:cxn modelId="{239B20B6-BA6E-4100-8310-5223347E24E6}" type="presParOf" srcId="{D9DC9374-3197-4BAD-85AE-5FF85F4B7DBA}" destId="{516DC010-25E4-413E-ACCE-7FAEC34296E0}"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A0C4EE-84D4-4749-9C62-3039342A62CC}"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IN"/>
        </a:p>
      </dgm:t>
    </dgm:pt>
    <dgm:pt modelId="{8BB370BC-6F27-4222-BFCD-604D906A1ADC}">
      <dgm:prSet phldrT="[Text]"/>
      <dgm:spPr/>
      <dgm:t>
        <a:bodyPr/>
        <a:lstStyle/>
        <a:p>
          <a:r>
            <a:rPr lang="en-IN" dirty="0"/>
            <a:t>Input Image</a:t>
          </a:r>
        </a:p>
      </dgm:t>
    </dgm:pt>
    <dgm:pt modelId="{C350EBAB-367D-44F6-A4F8-6B0D2FB7D691}" cxnId="{89FA3483-CDC8-4EF9-9479-3A79F50E9BB3}" type="parTrans">
      <dgm:prSet/>
      <dgm:spPr/>
      <dgm:t>
        <a:bodyPr/>
        <a:lstStyle/>
        <a:p>
          <a:endParaRPr lang="en-IN"/>
        </a:p>
      </dgm:t>
    </dgm:pt>
    <dgm:pt modelId="{9B130FBE-1CB9-4E45-B788-E2F682383D03}" cxnId="{89FA3483-CDC8-4EF9-9479-3A79F50E9BB3}" type="sibTrans">
      <dgm:prSet/>
      <dgm:spPr/>
      <dgm:t>
        <a:bodyPr/>
        <a:lstStyle/>
        <a:p>
          <a:endParaRPr lang="en-IN"/>
        </a:p>
      </dgm:t>
    </dgm:pt>
    <dgm:pt modelId="{AC9EF323-A729-42FB-9DCA-B4F1C9140FC0}">
      <dgm:prSet phldrT="[Text]"/>
      <dgm:spPr/>
      <dgm:t>
        <a:bodyPr/>
        <a:lstStyle/>
        <a:p>
          <a:r>
            <a:rPr lang="en-IN" dirty="0"/>
            <a:t>Input Gray Scale</a:t>
          </a:r>
        </a:p>
      </dgm:t>
    </dgm:pt>
    <dgm:pt modelId="{200D355B-DCD4-4361-AA6D-CA227E8149DC}" cxnId="{D0D40247-2F7F-434E-BBEB-E5A97099DDDF}" type="parTrans">
      <dgm:prSet/>
      <dgm:spPr/>
      <dgm:t>
        <a:bodyPr/>
        <a:lstStyle/>
        <a:p>
          <a:endParaRPr lang="en-IN"/>
        </a:p>
      </dgm:t>
    </dgm:pt>
    <dgm:pt modelId="{D22D46B6-9FF6-4596-90ED-E72489AB4CA7}" cxnId="{D0D40247-2F7F-434E-BBEB-E5A97099DDDF}" type="sibTrans">
      <dgm:prSet/>
      <dgm:spPr/>
      <dgm:t>
        <a:bodyPr/>
        <a:lstStyle/>
        <a:p>
          <a:endParaRPr lang="en-IN"/>
        </a:p>
      </dgm:t>
    </dgm:pt>
    <dgm:pt modelId="{632FB71C-47D8-4422-AD8D-D9ECB580E6CB}">
      <dgm:prSet phldrT="[Text]"/>
      <dgm:spPr/>
      <dgm:t>
        <a:bodyPr/>
        <a:lstStyle/>
        <a:p>
          <a:r>
            <a:rPr lang="en-IN" dirty="0"/>
            <a:t>Noise Reduction</a:t>
          </a:r>
        </a:p>
      </dgm:t>
    </dgm:pt>
    <dgm:pt modelId="{A51365F8-5549-40C3-BC9D-2DECF71C078E}" cxnId="{A2421C85-801A-44C0-AB6F-43B9985BF730}" type="parTrans">
      <dgm:prSet/>
      <dgm:spPr/>
      <dgm:t>
        <a:bodyPr/>
        <a:lstStyle/>
        <a:p>
          <a:endParaRPr lang="en-IN"/>
        </a:p>
      </dgm:t>
    </dgm:pt>
    <dgm:pt modelId="{B6334C50-50DD-47E1-B743-47E807ED2C5A}" cxnId="{A2421C85-801A-44C0-AB6F-43B9985BF730}" type="sibTrans">
      <dgm:prSet/>
      <dgm:spPr/>
      <dgm:t>
        <a:bodyPr/>
        <a:lstStyle/>
        <a:p>
          <a:endParaRPr lang="en-IN"/>
        </a:p>
      </dgm:t>
    </dgm:pt>
    <dgm:pt modelId="{76176C14-8A2A-4A0C-BEF4-5F830F494B95}">
      <dgm:prSet phldrT="[Text]"/>
      <dgm:spPr/>
      <dgm:t>
        <a:bodyPr/>
        <a:lstStyle/>
        <a:p>
          <a:r>
            <a:rPr lang="en-IN" dirty="0"/>
            <a:t>Segmentation</a:t>
          </a:r>
        </a:p>
      </dgm:t>
    </dgm:pt>
    <dgm:pt modelId="{A1BCD048-BA34-4E9E-9698-3E511D2D275B}" cxnId="{D7302A17-84B8-4BC4-918B-75A4BE46BF60}" type="parTrans">
      <dgm:prSet/>
      <dgm:spPr/>
      <dgm:t>
        <a:bodyPr/>
        <a:lstStyle/>
        <a:p>
          <a:endParaRPr lang="en-IN"/>
        </a:p>
      </dgm:t>
    </dgm:pt>
    <dgm:pt modelId="{7A5051FD-4154-4517-A0B8-EB92C1D0FBB5}" cxnId="{D7302A17-84B8-4BC4-918B-75A4BE46BF60}" type="sibTrans">
      <dgm:prSet/>
      <dgm:spPr/>
      <dgm:t>
        <a:bodyPr/>
        <a:lstStyle/>
        <a:p>
          <a:endParaRPr lang="en-IN"/>
        </a:p>
      </dgm:t>
    </dgm:pt>
    <dgm:pt modelId="{347D1ECE-3235-487F-B41E-77ED69B04866}">
      <dgm:prSet phldrT="[Text]"/>
      <dgm:spPr/>
      <dgm:t>
        <a:bodyPr/>
        <a:lstStyle/>
        <a:p>
          <a:r>
            <a:rPr lang="en-IN" dirty="0"/>
            <a:t>Dehaze</a:t>
          </a:r>
        </a:p>
      </dgm:t>
    </dgm:pt>
    <dgm:pt modelId="{AEC6E6E1-5296-4303-95B6-C112B33EEB45}" cxnId="{E70D322B-CEB9-45D0-9776-CDD8199023E2}" type="parTrans">
      <dgm:prSet/>
      <dgm:spPr/>
      <dgm:t>
        <a:bodyPr/>
        <a:lstStyle/>
        <a:p>
          <a:endParaRPr lang="en-IN"/>
        </a:p>
      </dgm:t>
    </dgm:pt>
    <dgm:pt modelId="{FFD97E57-0A39-4210-9FB1-9ED5C9E3C3BF}" cxnId="{E70D322B-CEB9-45D0-9776-CDD8199023E2}" type="sibTrans">
      <dgm:prSet/>
      <dgm:spPr/>
      <dgm:t>
        <a:bodyPr/>
        <a:lstStyle/>
        <a:p>
          <a:endParaRPr lang="en-IN"/>
        </a:p>
      </dgm:t>
    </dgm:pt>
    <dgm:pt modelId="{58A3B3C5-8DE4-449B-85F7-413C869A29A4}">
      <dgm:prSet phldrT="[Text]"/>
      <dgm:spPr/>
      <dgm:t>
        <a:bodyPr/>
        <a:lstStyle/>
        <a:p>
          <a:r>
            <a:rPr lang="en-IN" dirty="0"/>
            <a:t>Histogram Operation</a:t>
          </a:r>
        </a:p>
      </dgm:t>
    </dgm:pt>
    <dgm:pt modelId="{096C4911-398B-4519-8297-A0D395E0FDD6}" cxnId="{85126E6D-192C-4676-BAF9-09DD830E8D70}" type="parTrans">
      <dgm:prSet/>
      <dgm:spPr/>
      <dgm:t>
        <a:bodyPr/>
        <a:lstStyle/>
        <a:p>
          <a:endParaRPr lang="en-IN"/>
        </a:p>
      </dgm:t>
    </dgm:pt>
    <dgm:pt modelId="{D7CF33CE-B109-4076-9787-ED049ACD5865}" cxnId="{85126E6D-192C-4676-BAF9-09DD830E8D70}" type="sibTrans">
      <dgm:prSet/>
      <dgm:spPr/>
      <dgm:t>
        <a:bodyPr/>
        <a:lstStyle/>
        <a:p>
          <a:endParaRPr lang="en-IN"/>
        </a:p>
      </dgm:t>
    </dgm:pt>
    <dgm:pt modelId="{857D0A49-85BD-4661-B63A-FBA2CA87E8EB}" type="pres">
      <dgm:prSet presAssocID="{1AA0C4EE-84D4-4749-9C62-3039342A62CC}" presName="Name0" presStyleCnt="0">
        <dgm:presLayoutVars>
          <dgm:dir/>
          <dgm:resizeHandles val="exact"/>
        </dgm:presLayoutVars>
      </dgm:prSet>
      <dgm:spPr/>
    </dgm:pt>
    <dgm:pt modelId="{BE5E99F5-4FC9-4293-B888-5091AFEDDD94}" type="pres">
      <dgm:prSet presAssocID="{8BB370BC-6F27-4222-BFCD-604D906A1ADC}" presName="node" presStyleLbl="node1" presStyleIdx="0" presStyleCnt="6">
        <dgm:presLayoutVars>
          <dgm:bulletEnabled val="1"/>
        </dgm:presLayoutVars>
      </dgm:prSet>
      <dgm:spPr/>
    </dgm:pt>
    <dgm:pt modelId="{60E8FD45-2CE3-4B9B-9153-61F91226BA2D}" type="pres">
      <dgm:prSet presAssocID="{9B130FBE-1CB9-4E45-B788-E2F682383D03}" presName="sibTrans" presStyleLbl="sibTrans1D1" presStyleIdx="0" presStyleCnt="5"/>
      <dgm:spPr/>
    </dgm:pt>
    <dgm:pt modelId="{8111588F-69FA-49AA-A678-47F82C45E1C6}" type="pres">
      <dgm:prSet presAssocID="{9B130FBE-1CB9-4E45-B788-E2F682383D03}" presName="connectorText" presStyleLbl="sibTrans1D1" presStyleIdx="0" presStyleCnt="5"/>
      <dgm:spPr/>
    </dgm:pt>
    <dgm:pt modelId="{B2CE7316-BCE5-458B-B66A-1134A7354A4F}" type="pres">
      <dgm:prSet presAssocID="{AC9EF323-A729-42FB-9DCA-B4F1C9140FC0}" presName="node" presStyleLbl="node1" presStyleIdx="1" presStyleCnt="6">
        <dgm:presLayoutVars>
          <dgm:bulletEnabled val="1"/>
        </dgm:presLayoutVars>
      </dgm:prSet>
      <dgm:spPr/>
    </dgm:pt>
    <dgm:pt modelId="{4166C505-2880-465E-886F-7FD7D3429CE3}" type="pres">
      <dgm:prSet presAssocID="{D22D46B6-9FF6-4596-90ED-E72489AB4CA7}" presName="sibTrans" presStyleLbl="sibTrans1D1" presStyleIdx="1" presStyleCnt="5"/>
      <dgm:spPr/>
    </dgm:pt>
    <dgm:pt modelId="{8D130897-75CB-4A5A-999C-91F293E81F85}" type="pres">
      <dgm:prSet presAssocID="{D22D46B6-9FF6-4596-90ED-E72489AB4CA7}" presName="connectorText" presStyleLbl="sibTrans1D1" presStyleIdx="1" presStyleCnt="5"/>
      <dgm:spPr/>
    </dgm:pt>
    <dgm:pt modelId="{C5F82171-97D7-4858-B8A0-1C2619EF1B52}" type="pres">
      <dgm:prSet presAssocID="{632FB71C-47D8-4422-AD8D-D9ECB580E6CB}" presName="node" presStyleLbl="node1" presStyleIdx="2" presStyleCnt="6">
        <dgm:presLayoutVars>
          <dgm:bulletEnabled val="1"/>
        </dgm:presLayoutVars>
      </dgm:prSet>
      <dgm:spPr/>
    </dgm:pt>
    <dgm:pt modelId="{E90E6433-1952-43DE-91D6-4732C0B5EE4D}" type="pres">
      <dgm:prSet presAssocID="{B6334C50-50DD-47E1-B743-47E807ED2C5A}" presName="sibTrans" presStyleLbl="sibTrans1D1" presStyleIdx="2" presStyleCnt="5"/>
      <dgm:spPr/>
    </dgm:pt>
    <dgm:pt modelId="{BBAF5FEE-6BCC-4246-9360-76AF02394C41}" type="pres">
      <dgm:prSet presAssocID="{B6334C50-50DD-47E1-B743-47E807ED2C5A}" presName="connectorText" presStyleLbl="sibTrans1D1" presStyleIdx="2" presStyleCnt="5"/>
      <dgm:spPr/>
    </dgm:pt>
    <dgm:pt modelId="{5CE52AD9-1BCA-4DDA-B631-1628D99E3C62}" type="pres">
      <dgm:prSet presAssocID="{58A3B3C5-8DE4-449B-85F7-413C869A29A4}" presName="node" presStyleLbl="node1" presStyleIdx="3" presStyleCnt="6">
        <dgm:presLayoutVars>
          <dgm:bulletEnabled val="1"/>
        </dgm:presLayoutVars>
      </dgm:prSet>
      <dgm:spPr/>
    </dgm:pt>
    <dgm:pt modelId="{A2464D7E-F593-4C8A-BE27-3E5DBD58E406}" type="pres">
      <dgm:prSet presAssocID="{D7CF33CE-B109-4076-9787-ED049ACD5865}" presName="sibTrans" presStyleLbl="sibTrans1D1" presStyleIdx="3" presStyleCnt="5"/>
      <dgm:spPr/>
    </dgm:pt>
    <dgm:pt modelId="{2D72A7A3-CC1D-49A7-B6FE-F34823741767}" type="pres">
      <dgm:prSet presAssocID="{D7CF33CE-B109-4076-9787-ED049ACD5865}" presName="connectorText" presStyleLbl="sibTrans1D1" presStyleIdx="3" presStyleCnt="5"/>
      <dgm:spPr/>
    </dgm:pt>
    <dgm:pt modelId="{3CB7E08B-3508-4EB4-80FB-DFE5E47CC153}" type="pres">
      <dgm:prSet presAssocID="{76176C14-8A2A-4A0C-BEF4-5F830F494B95}" presName="node" presStyleLbl="node1" presStyleIdx="4" presStyleCnt="6">
        <dgm:presLayoutVars>
          <dgm:bulletEnabled val="1"/>
        </dgm:presLayoutVars>
      </dgm:prSet>
      <dgm:spPr/>
    </dgm:pt>
    <dgm:pt modelId="{1730C43B-8628-4A79-8096-FEFA85217520}" type="pres">
      <dgm:prSet presAssocID="{7A5051FD-4154-4517-A0B8-EB92C1D0FBB5}" presName="sibTrans" presStyleLbl="sibTrans1D1" presStyleIdx="4" presStyleCnt="5"/>
      <dgm:spPr/>
    </dgm:pt>
    <dgm:pt modelId="{326122E3-EC51-42BC-B4B6-1CF69A5281E1}" type="pres">
      <dgm:prSet presAssocID="{7A5051FD-4154-4517-A0B8-EB92C1D0FBB5}" presName="connectorText" presStyleLbl="sibTrans1D1" presStyleIdx="4" presStyleCnt="5"/>
      <dgm:spPr/>
    </dgm:pt>
    <dgm:pt modelId="{6604304A-028C-411C-8F5A-FE1E26808521}" type="pres">
      <dgm:prSet presAssocID="{347D1ECE-3235-487F-B41E-77ED69B04866}" presName="node" presStyleLbl="node1" presStyleIdx="5" presStyleCnt="6" custLinFactNeighborX="56283" custLinFactNeighborY="1675">
        <dgm:presLayoutVars>
          <dgm:bulletEnabled val="1"/>
        </dgm:presLayoutVars>
      </dgm:prSet>
      <dgm:spPr/>
    </dgm:pt>
  </dgm:ptLst>
  <dgm:cxnLst>
    <dgm:cxn modelId="{E019A113-EE7D-4849-A296-21FC73EC1066}" type="presOf" srcId="{9B130FBE-1CB9-4E45-B788-E2F682383D03}" destId="{8111588F-69FA-49AA-A678-47F82C45E1C6}" srcOrd="1" destOrd="0" presId="urn:microsoft.com/office/officeart/2005/8/layout/bProcess3"/>
    <dgm:cxn modelId="{F4D60B16-EEB8-4385-8B6A-FBF78C193E60}" type="presOf" srcId="{B6334C50-50DD-47E1-B743-47E807ED2C5A}" destId="{E90E6433-1952-43DE-91D6-4732C0B5EE4D}" srcOrd="0" destOrd="0" presId="urn:microsoft.com/office/officeart/2005/8/layout/bProcess3"/>
    <dgm:cxn modelId="{D7302A17-84B8-4BC4-918B-75A4BE46BF60}" srcId="{1AA0C4EE-84D4-4749-9C62-3039342A62CC}" destId="{76176C14-8A2A-4A0C-BEF4-5F830F494B95}" srcOrd="4" destOrd="0" parTransId="{A1BCD048-BA34-4E9E-9698-3E511D2D275B}" sibTransId="{7A5051FD-4154-4517-A0B8-EB92C1D0FBB5}"/>
    <dgm:cxn modelId="{CC170E1A-4106-48DF-B8A8-499CB04706CE}" type="presOf" srcId="{D7CF33CE-B109-4076-9787-ED049ACD5865}" destId="{2D72A7A3-CC1D-49A7-B6FE-F34823741767}" srcOrd="1" destOrd="0" presId="urn:microsoft.com/office/officeart/2005/8/layout/bProcess3"/>
    <dgm:cxn modelId="{AC5AAB1A-9C2D-49E9-9F9A-968B19F36DCB}" type="presOf" srcId="{8BB370BC-6F27-4222-BFCD-604D906A1ADC}" destId="{BE5E99F5-4FC9-4293-B888-5091AFEDDD94}" srcOrd="0" destOrd="0" presId="urn:microsoft.com/office/officeart/2005/8/layout/bProcess3"/>
    <dgm:cxn modelId="{84E4421E-C8A8-4347-8F29-47C18EC5E157}" type="presOf" srcId="{58A3B3C5-8DE4-449B-85F7-413C869A29A4}" destId="{5CE52AD9-1BCA-4DDA-B631-1628D99E3C62}" srcOrd="0" destOrd="0" presId="urn:microsoft.com/office/officeart/2005/8/layout/bProcess3"/>
    <dgm:cxn modelId="{1028DE25-E842-4AF4-8927-807FC16A912A}" type="presOf" srcId="{D22D46B6-9FF6-4596-90ED-E72489AB4CA7}" destId="{8D130897-75CB-4A5A-999C-91F293E81F85}" srcOrd="1" destOrd="0" presId="urn:microsoft.com/office/officeart/2005/8/layout/bProcess3"/>
    <dgm:cxn modelId="{E70D322B-CEB9-45D0-9776-CDD8199023E2}" srcId="{1AA0C4EE-84D4-4749-9C62-3039342A62CC}" destId="{347D1ECE-3235-487F-B41E-77ED69B04866}" srcOrd="5" destOrd="0" parTransId="{AEC6E6E1-5296-4303-95B6-C112B33EEB45}" sibTransId="{FFD97E57-0A39-4210-9FB1-9ED5C9E3C3BF}"/>
    <dgm:cxn modelId="{C0509C2F-5087-463A-8149-8926BB6CB3ED}" type="presOf" srcId="{347D1ECE-3235-487F-B41E-77ED69B04866}" destId="{6604304A-028C-411C-8F5A-FE1E26808521}" srcOrd="0" destOrd="0" presId="urn:microsoft.com/office/officeart/2005/8/layout/bProcess3"/>
    <dgm:cxn modelId="{5FF9D93B-9467-4CA1-B4B4-C980E7B193C3}" type="presOf" srcId="{D7CF33CE-B109-4076-9787-ED049ACD5865}" destId="{A2464D7E-F593-4C8A-BE27-3E5DBD58E406}" srcOrd="0" destOrd="0" presId="urn:microsoft.com/office/officeart/2005/8/layout/bProcess3"/>
    <dgm:cxn modelId="{D0D40247-2F7F-434E-BBEB-E5A97099DDDF}" srcId="{1AA0C4EE-84D4-4749-9C62-3039342A62CC}" destId="{AC9EF323-A729-42FB-9DCA-B4F1C9140FC0}" srcOrd="1" destOrd="0" parTransId="{200D355B-DCD4-4361-AA6D-CA227E8149DC}" sibTransId="{D22D46B6-9FF6-4596-90ED-E72489AB4CA7}"/>
    <dgm:cxn modelId="{A7CA2D68-EB28-4923-BEA6-63B9E2512B9A}" type="presOf" srcId="{AC9EF323-A729-42FB-9DCA-B4F1C9140FC0}" destId="{B2CE7316-BCE5-458B-B66A-1134A7354A4F}" srcOrd="0" destOrd="0" presId="urn:microsoft.com/office/officeart/2005/8/layout/bProcess3"/>
    <dgm:cxn modelId="{BADABC4A-9C15-4A28-AB1E-878B76C1637B}" type="presOf" srcId="{B6334C50-50DD-47E1-B743-47E807ED2C5A}" destId="{BBAF5FEE-6BCC-4246-9360-76AF02394C41}" srcOrd="1" destOrd="0" presId="urn:microsoft.com/office/officeart/2005/8/layout/bProcess3"/>
    <dgm:cxn modelId="{4217D56C-1F47-439E-9613-1C1C0BF9C697}" type="presOf" srcId="{76176C14-8A2A-4A0C-BEF4-5F830F494B95}" destId="{3CB7E08B-3508-4EB4-80FB-DFE5E47CC153}" srcOrd="0" destOrd="0" presId="urn:microsoft.com/office/officeart/2005/8/layout/bProcess3"/>
    <dgm:cxn modelId="{85126E6D-192C-4676-BAF9-09DD830E8D70}" srcId="{1AA0C4EE-84D4-4749-9C62-3039342A62CC}" destId="{58A3B3C5-8DE4-449B-85F7-413C869A29A4}" srcOrd="3" destOrd="0" parTransId="{096C4911-398B-4519-8297-A0D395E0FDD6}" sibTransId="{D7CF33CE-B109-4076-9787-ED049ACD5865}"/>
    <dgm:cxn modelId="{73FDE67F-29D0-434B-830D-6F69A04530D8}" type="presOf" srcId="{7A5051FD-4154-4517-A0B8-EB92C1D0FBB5}" destId="{326122E3-EC51-42BC-B4B6-1CF69A5281E1}" srcOrd="1" destOrd="0" presId="urn:microsoft.com/office/officeart/2005/8/layout/bProcess3"/>
    <dgm:cxn modelId="{D0A9FB7F-B85F-40FB-810C-0C78ED5241F5}" type="presOf" srcId="{7A5051FD-4154-4517-A0B8-EB92C1D0FBB5}" destId="{1730C43B-8628-4A79-8096-FEFA85217520}" srcOrd="0" destOrd="0" presId="urn:microsoft.com/office/officeart/2005/8/layout/bProcess3"/>
    <dgm:cxn modelId="{89FA3483-CDC8-4EF9-9479-3A79F50E9BB3}" srcId="{1AA0C4EE-84D4-4749-9C62-3039342A62CC}" destId="{8BB370BC-6F27-4222-BFCD-604D906A1ADC}" srcOrd="0" destOrd="0" parTransId="{C350EBAB-367D-44F6-A4F8-6B0D2FB7D691}" sibTransId="{9B130FBE-1CB9-4E45-B788-E2F682383D03}"/>
    <dgm:cxn modelId="{A2421C85-801A-44C0-AB6F-43B9985BF730}" srcId="{1AA0C4EE-84D4-4749-9C62-3039342A62CC}" destId="{632FB71C-47D8-4422-AD8D-D9ECB580E6CB}" srcOrd="2" destOrd="0" parTransId="{A51365F8-5549-40C3-BC9D-2DECF71C078E}" sibTransId="{B6334C50-50DD-47E1-B743-47E807ED2C5A}"/>
    <dgm:cxn modelId="{99B71E92-529E-4AE2-AC5E-DB6F73A02DA8}" type="presOf" srcId="{D22D46B6-9FF6-4596-90ED-E72489AB4CA7}" destId="{4166C505-2880-465E-886F-7FD7D3429CE3}" srcOrd="0" destOrd="0" presId="urn:microsoft.com/office/officeart/2005/8/layout/bProcess3"/>
    <dgm:cxn modelId="{4061F69F-315A-4070-B518-0F230D9CEE09}" type="presOf" srcId="{632FB71C-47D8-4422-AD8D-D9ECB580E6CB}" destId="{C5F82171-97D7-4858-B8A0-1C2619EF1B52}" srcOrd="0" destOrd="0" presId="urn:microsoft.com/office/officeart/2005/8/layout/bProcess3"/>
    <dgm:cxn modelId="{C4531AB2-01CE-468E-BA57-2A0413E5EF9F}" type="presOf" srcId="{9B130FBE-1CB9-4E45-B788-E2F682383D03}" destId="{60E8FD45-2CE3-4B9B-9153-61F91226BA2D}" srcOrd="0" destOrd="0" presId="urn:microsoft.com/office/officeart/2005/8/layout/bProcess3"/>
    <dgm:cxn modelId="{60F691F5-84DD-45D6-BB6B-C8CDADB29432}" type="presOf" srcId="{1AA0C4EE-84D4-4749-9C62-3039342A62CC}" destId="{857D0A49-85BD-4661-B63A-FBA2CA87E8EB}" srcOrd="0" destOrd="0" presId="urn:microsoft.com/office/officeart/2005/8/layout/bProcess3"/>
    <dgm:cxn modelId="{78073AE3-F9A1-465E-9959-D129ADAA11EB}" type="presParOf" srcId="{857D0A49-85BD-4661-B63A-FBA2CA87E8EB}" destId="{BE5E99F5-4FC9-4293-B888-5091AFEDDD94}" srcOrd="0" destOrd="0" presId="urn:microsoft.com/office/officeart/2005/8/layout/bProcess3"/>
    <dgm:cxn modelId="{768DD2DC-D173-4039-9D68-564462BD1C81}" type="presParOf" srcId="{857D0A49-85BD-4661-B63A-FBA2CA87E8EB}" destId="{60E8FD45-2CE3-4B9B-9153-61F91226BA2D}" srcOrd="1" destOrd="0" presId="urn:microsoft.com/office/officeart/2005/8/layout/bProcess3"/>
    <dgm:cxn modelId="{B3ECEB3F-F783-41B2-B6A0-AB93BC6AD618}" type="presParOf" srcId="{60E8FD45-2CE3-4B9B-9153-61F91226BA2D}" destId="{8111588F-69FA-49AA-A678-47F82C45E1C6}" srcOrd="0" destOrd="0" presId="urn:microsoft.com/office/officeart/2005/8/layout/bProcess3"/>
    <dgm:cxn modelId="{550769B9-40FA-4B15-BFF0-A3077C352039}" type="presParOf" srcId="{857D0A49-85BD-4661-B63A-FBA2CA87E8EB}" destId="{B2CE7316-BCE5-458B-B66A-1134A7354A4F}" srcOrd="2" destOrd="0" presId="urn:microsoft.com/office/officeart/2005/8/layout/bProcess3"/>
    <dgm:cxn modelId="{C9AFA6A8-BB8F-40A1-BD5C-6F20E699825C}" type="presParOf" srcId="{857D0A49-85BD-4661-B63A-FBA2CA87E8EB}" destId="{4166C505-2880-465E-886F-7FD7D3429CE3}" srcOrd="3" destOrd="0" presId="urn:microsoft.com/office/officeart/2005/8/layout/bProcess3"/>
    <dgm:cxn modelId="{9EF9EE6A-11DB-459A-B3C2-338C5477DFA4}" type="presParOf" srcId="{4166C505-2880-465E-886F-7FD7D3429CE3}" destId="{8D130897-75CB-4A5A-999C-91F293E81F85}" srcOrd="0" destOrd="0" presId="urn:microsoft.com/office/officeart/2005/8/layout/bProcess3"/>
    <dgm:cxn modelId="{A54E9579-6A9F-4D7D-9B92-A78ACBA810D6}" type="presParOf" srcId="{857D0A49-85BD-4661-B63A-FBA2CA87E8EB}" destId="{C5F82171-97D7-4858-B8A0-1C2619EF1B52}" srcOrd="4" destOrd="0" presId="urn:microsoft.com/office/officeart/2005/8/layout/bProcess3"/>
    <dgm:cxn modelId="{FEEC0185-EFC6-43FE-A39B-88B3CC005D10}" type="presParOf" srcId="{857D0A49-85BD-4661-B63A-FBA2CA87E8EB}" destId="{E90E6433-1952-43DE-91D6-4732C0B5EE4D}" srcOrd="5" destOrd="0" presId="urn:microsoft.com/office/officeart/2005/8/layout/bProcess3"/>
    <dgm:cxn modelId="{E369B0DA-EECD-49A9-A8BF-A9DB83004D1F}" type="presParOf" srcId="{E90E6433-1952-43DE-91D6-4732C0B5EE4D}" destId="{BBAF5FEE-6BCC-4246-9360-76AF02394C41}" srcOrd="0" destOrd="0" presId="urn:microsoft.com/office/officeart/2005/8/layout/bProcess3"/>
    <dgm:cxn modelId="{D87B9568-130A-4AB4-A069-914364E61EA6}" type="presParOf" srcId="{857D0A49-85BD-4661-B63A-FBA2CA87E8EB}" destId="{5CE52AD9-1BCA-4DDA-B631-1628D99E3C62}" srcOrd="6" destOrd="0" presId="urn:microsoft.com/office/officeart/2005/8/layout/bProcess3"/>
    <dgm:cxn modelId="{E4FECFF5-04C3-4676-A42C-505BF8F86195}" type="presParOf" srcId="{857D0A49-85BD-4661-B63A-FBA2CA87E8EB}" destId="{A2464D7E-F593-4C8A-BE27-3E5DBD58E406}" srcOrd="7" destOrd="0" presId="urn:microsoft.com/office/officeart/2005/8/layout/bProcess3"/>
    <dgm:cxn modelId="{95F8A29D-55BF-4891-993D-C178CA41B250}" type="presParOf" srcId="{A2464D7E-F593-4C8A-BE27-3E5DBD58E406}" destId="{2D72A7A3-CC1D-49A7-B6FE-F34823741767}" srcOrd="0" destOrd="0" presId="urn:microsoft.com/office/officeart/2005/8/layout/bProcess3"/>
    <dgm:cxn modelId="{74148BE5-6AD3-4DD8-9275-2D906674472C}" type="presParOf" srcId="{857D0A49-85BD-4661-B63A-FBA2CA87E8EB}" destId="{3CB7E08B-3508-4EB4-80FB-DFE5E47CC153}" srcOrd="8" destOrd="0" presId="urn:microsoft.com/office/officeart/2005/8/layout/bProcess3"/>
    <dgm:cxn modelId="{1C8A9D55-614F-492A-BBDB-6FB475B3C462}" type="presParOf" srcId="{857D0A49-85BD-4661-B63A-FBA2CA87E8EB}" destId="{1730C43B-8628-4A79-8096-FEFA85217520}" srcOrd="9" destOrd="0" presId="urn:microsoft.com/office/officeart/2005/8/layout/bProcess3"/>
    <dgm:cxn modelId="{54D3AAFD-0C41-4D49-92C5-767AE4467999}" type="presParOf" srcId="{1730C43B-8628-4A79-8096-FEFA85217520}" destId="{326122E3-EC51-42BC-B4B6-1CF69A5281E1}" srcOrd="0" destOrd="0" presId="urn:microsoft.com/office/officeart/2005/8/layout/bProcess3"/>
    <dgm:cxn modelId="{B87808B9-2A49-47EF-9A0B-CD0482A82BC3}" type="presParOf" srcId="{857D0A49-85BD-4661-B63A-FBA2CA87E8EB}" destId="{6604304A-028C-411C-8F5A-FE1E26808521}" srcOrd="10" destOrd="0" presId="urn:microsoft.com/office/officeart/2005/8/layout/b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96000" cy="4064000"/>
        <a:chOff x="0" y="0"/>
        <a:chExt cx="6096000" cy="4064000"/>
      </a:xfrm>
    </dsp:grpSpPr>
    <dsp:sp modelId="{5B96A0A5-B02C-4BB7-8BBF-5A856FC4B1E4}">
      <dsp:nvSpPr>
        <dsp:cNvPr id="5" name="Rectangles 4"/>
        <dsp:cNvSpPr/>
      </dsp:nvSpPr>
      <dsp:spPr bwMode="white">
        <a:xfrm>
          <a:off x="0" y="790057"/>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790057"/>
        <a:ext cx="6096000" cy="579600"/>
      </dsp:txXfrm>
    </dsp:sp>
    <dsp:sp modelId="{48A6F96C-325F-47EE-93CB-ACB202EEB438}">
      <dsp:nvSpPr>
        <dsp:cNvPr id="4" name="Rounded Rectangle 3"/>
        <dsp:cNvSpPr/>
      </dsp:nvSpPr>
      <dsp:spPr bwMode="white">
        <a:xfrm>
          <a:off x="290286" y="53141"/>
          <a:ext cx="5805714" cy="1076396"/>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sz="2800" dirty="0">
              <a:latin typeface="Times New Roman" panose="02020603050405020304" pitchFamily="18" charset="0"/>
              <a:cs typeface="Times New Roman" panose="02020603050405020304" pitchFamily="18" charset="0"/>
            </a:rPr>
            <a:t>First of a kind to incorporate </a:t>
          </a:r>
          <a:r>
            <a:rPr lang="en-US" sz="2800" dirty="0">
              <a:solidFill>
                <a:srgbClr val="222222"/>
              </a:solidFill>
              <a:latin typeface="Times New Roman" panose="02020603050405020304"/>
              <a:ea typeface="Times New Roman" panose="02020603050405020304"/>
              <a:cs typeface="Times New Roman" panose="02020603050405020304"/>
              <a:sym typeface="Times New Roman" panose="02020603050405020304"/>
            </a:rPr>
            <a:t>Edge-preserving smoothing and Image De-hazing Technique in one program.</a:t>
          </a:r>
          <a:endParaRPr lang="en-IN" sz="2800" dirty="0"/>
        </a:p>
      </dsp:txBody>
      <dsp:txXfrm>
        <a:off x="290286" y="53141"/>
        <a:ext cx="5805714" cy="1076396"/>
      </dsp:txXfrm>
    </dsp:sp>
    <dsp:sp modelId="{BC5F9925-944A-4974-B73C-168680AFC8F2}">
      <dsp:nvSpPr>
        <dsp:cNvPr id="8" name="Rectangles 7"/>
        <dsp:cNvSpPr/>
      </dsp:nvSpPr>
      <dsp:spPr bwMode="white">
        <a:xfrm>
          <a:off x="0" y="2181854"/>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2181854"/>
        <a:ext cx="6096000" cy="579600"/>
      </dsp:txXfrm>
    </dsp:sp>
    <dsp:sp modelId="{D061B859-F463-472A-AAEB-D38780A16883}">
      <dsp:nvSpPr>
        <dsp:cNvPr id="7" name="Rounded Rectangle 6"/>
        <dsp:cNvSpPr/>
      </dsp:nvSpPr>
      <dsp:spPr bwMode="white">
        <a:xfrm>
          <a:off x="290286" y="1493857"/>
          <a:ext cx="5805714" cy="1027477"/>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sz="2800" dirty="0">
              <a:latin typeface="Times New Roman" panose="02020603050405020304" pitchFamily="18" charset="0"/>
              <a:cs typeface="Times New Roman" panose="02020603050405020304" pitchFamily="18" charset="0"/>
            </a:rPr>
            <a:t>Lightweight </a:t>
          </a:r>
          <a:r>
            <a:rPr lang="en-IN" sz="2800" dirty="0">
              <a:solidFill>
                <a:schemeClr val="tx1"/>
              </a:solidFill>
              <a:latin typeface="Times New Roman" panose="02020603050405020304" pitchFamily="18" charset="0"/>
              <a:cs typeface="Times New Roman" panose="02020603050405020304" pitchFamily="18" charset="0"/>
            </a:rPr>
            <a:t>&amp; </a:t>
          </a:r>
          <a:r>
            <a:rPr lang="en-IN" sz="2800" dirty="0">
              <a:solidFill>
                <a:schemeClr val="bg1"/>
              </a:solidFill>
              <a:latin typeface="Times New Roman" panose="02020603050405020304" pitchFamily="18" charset="0"/>
              <a:cs typeface="Times New Roman" panose="02020603050405020304" pitchFamily="18" charset="0"/>
            </a:rPr>
            <a:t>Efficient </a:t>
          </a:r>
          <a:r>
            <a:rPr lang="en-IN" sz="2800" dirty="0">
              <a:solidFill>
                <a:schemeClr val="tx1"/>
              </a:solidFill>
              <a:latin typeface="Times New Roman" panose="02020603050405020304" pitchFamily="18" charset="0"/>
              <a:cs typeface="Times New Roman" panose="02020603050405020304" pitchFamily="18" charset="0"/>
            </a:rPr>
            <a:t>Image Segmentation Algorithm</a:t>
          </a:r>
        </a:p>
      </dsp:txBody>
      <dsp:txXfrm>
        <a:off x="290286" y="1493857"/>
        <a:ext cx="5805714" cy="1027477"/>
      </dsp:txXfrm>
    </dsp:sp>
    <dsp:sp modelId="{2492EE0A-426C-4E5C-A410-2FB26FB76378}">
      <dsp:nvSpPr>
        <dsp:cNvPr id="11" name="Rectangles 10"/>
        <dsp:cNvSpPr/>
      </dsp:nvSpPr>
      <dsp:spPr bwMode="white">
        <a:xfrm>
          <a:off x="0" y="3431259"/>
          <a:ext cx="6096000" cy="579600"/>
        </a:xfrm>
        <a:prstGeom prst="rect">
          <a:avLst/>
        </a:prstGeom>
      </dsp:spPr>
      <dsp:style>
        <a:lnRef idx="2">
          <a:schemeClr val="accent1"/>
        </a:lnRef>
        <a:fillRef idx="1">
          <a:schemeClr val="lt1">
            <a:alpha val="90000"/>
          </a:schemeClr>
        </a:fillRef>
        <a:effectRef idx="0">
          <a:scrgbClr r="0" g="0" b="0"/>
        </a:effectRef>
        <a:fontRef idx="minor"/>
      </dsp:style>
      <dsp:txBody>
        <a:bodyPr lIns="473117" tIns="479044" rIns="473117"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3431259"/>
        <a:ext cx="6096000" cy="579600"/>
      </dsp:txXfrm>
    </dsp:sp>
    <dsp:sp modelId="{C4E27F30-914B-4E3A-BE13-32F626075D73}">
      <dsp:nvSpPr>
        <dsp:cNvPr id="10" name="Rounded Rectangle 9"/>
        <dsp:cNvSpPr/>
      </dsp:nvSpPr>
      <dsp:spPr bwMode="white">
        <a:xfrm>
          <a:off x="290286" y="2885654"/>
          <a:ext cx="5805714" cy="885085"/>
        </a:xfrm>
        <a:prstGeom prst="roundRect">
          <a:avLst/>
        </a:prstGeom>
      </dsp:spPr>
      <dsp:style>
        <a:lnRef idx="2">
          <a:schemeClr val="lt1"/>
        </a:lnRef>
        <a:fillRef idx="1">
          <a:schemeClr val="accent1"/>
        </a:fillRef>
        <a:effectRef idx="0">
          <a:scrgbClr r="0" g="0" b="0"/>
        </a:effectRef>
        <a:fontRef idx="minor">
          <a:schemeClr val="lt1"/>
        </a:fontRef>
      </dsp:style>
      <dsp:txBody>
        <a:bodyPr lIns="161290" tIns="0" rIns="161290"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sz="2800" dirty="0">
              <a:solidFill>
                <a:schemeClr val="tx1"/>
              </a:solidFill>
              <a:latin typeface="Times New Roman" panose="02020603050405020304" pitchFamily="18" charset="0"/>
              <a:cs typeface="Times New Roman" panose="02020603050405020304" pitchFamily="18" charset="0"/>
            </a:rPr>
            <a:t>It has a multimodal approach for </a:t>
          </a:r>
          <a:r>
            <a:rPr lang="en-US" sz="2800" dirty="0">
              <a:solidFill>
                <a:schemeClr val="bg1"/>
              </a:solidFill>
              <a:latin typeface="Times New Roman" panose="02020603050405020304" pitchFamily="18" charset="0"/>
              <a:cs typeface="Times New Roman" panose="02020603050405020304" pitchFamily="18" charset="0"/>
            </a:rPr>
            <a:t>integrating this model in many </a:t>
          </a:r>
          <a:r>
            <a:rPr lang="en-IN" sz="2800" dirty="0">
              <a:solidFill>
                <a:schemeClr val="bg1"/>
              </a:solidFill>
              <a:latin typeface="Times New Roman" panose="02020603050405020304" pitchFamily="18" charset="0"/>
              <a:cs typeface="Times New Roman" panose="02020603050405020304" pitchFamily="18" charset="0"/>
            </a:rPr>
            <a:t>applications</a:t>
          </a:r>
          <a:r>
            <a:rPr lang="en-IN" sz="2800" dirty="0">
              <a:solidFill>
                <a:schemeClr val="tx1"/>
              </a:solidFill>
              <a:latin typeface="Times New Roman" panose="02020603050405020304" pitchFamily="18" charset="0"/>
              <a:cs typeface="Times New Roman" panose="02020603050405020304" pitchFamily="18" charset="0"/>
            </a:rPr>
            <a:t>.</a:t>
          </a:r>
        </a:p>
      </dsp:txBody>
      <dsp:txXfrm>
        <a:off x="290286" y="2885654"/>
        <a:ext cx="5805714" cy="885085"/>
      </dsp:txXfrm>
    </dsp:sp>
    <dsp:sp modelId="{33817186-9EC3-4426-92DA-6AFBEB6526EB}">
      <dsp:nvSpPr>
        <dsp:cNvPr id="3" name="Rectangles 2" hidden="1"/>
        <dsp:cNvSpPr/>
      </dsp:nvSpPr>
      <dsp:spPr>
        <a:xfrm>
          <a:off x="0" y="53141"/>
          <a:ext cx="290286" cy="1076396"/>
        </a:xfrm>
        <a:prstGeom prst="rect">
          <a:avLst/>
        </a:prstGeom>
      </dsp:spPr>
      <dsp:txXfrm>
        <a:off x="0" y="53141"/>
        <a:ext cx="290286" cy="1076396"/>
      </dsp:txXfrm>
    </dsp:sp>
    <dsp:sp modelId="{53B12DE3-83FB-4E3D-A5C2-8B84EBFDB8F9}">
      <dsp:nvSpPr>
        <dsp:cNvPr id="6" name="Rectangles 5" hidden="1"/>
        <dsp:cNvSpPr/>
      </dsp:nvSpPr>
      <dsp:spPr>
        <a:xfrm>
          <a:off x="0" y="1493857"/>
          <a:ext cx="290286" cy="1027477"/>
        </a:xfrm>
        <a:prstGeom prst="rect">
          <a:avLst/>
        </a:prstGeom>
      </dsp:spPr>
      <dsp:txXfrm>
        <a:off x="0" y="1493857"/>
        <a:ext cx="290286" cy="1027477"/>
      </dsp:txXfrm>
    </dsp:sp>
    <dsp:sp modelId="{9FC487BA-A62D-4E86-A158-C146AC048C17}">
      <dsp:nvSpPr>
        <dsp:cNvPr id="9" name="Rectangles 8" hidden="1"/>
        <dsp:cNvSpPr/>
      </dsp:nvSpPr>
      <dsp:spPr>
        <a:xfrm>
          <a:off x="0" y="2885654"/>
          <a:ext cx="290286" cy="885085"/>
        </a:xfrm>
        <a:prstGeom prst="rect">
          <a:avLst/>
        </a:prstGeom>
      </dsp:spPr>
      <dsp:txXfrm>
        <a:off x="0" y="2885654"/>
        <a:ext cx="290286" cy="8850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25272" cy="5144840"/>
        <a:chOff x="0" y="0"/>
        <a:chExt cx="9025272" cy="5144840"/>
      </a:xfrm>
    </dsp:grpSpPr>
    <dsp:sp modelId="{ECF0241B-309A-49F2-9444-EC69EBB3A2A6}">
      <dsp:nvSpPr>
        <dsp:cNvPr id="3" name="Oval 2"/>
        <dsp:cNvSpPr/>
      </dsp:nvSpPr>
      <dsp:spPr bwMode="white">
        <a:xfrm>
          <a:off x="0" y="1847755"/>
          <a:ext cx="1449331" cy="1449331"/>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GREY SCALING</a:t>
          </a:r>
        </a:p>
      </dsp:txBody>
      <dsp:txXfrm>
        <a:off x="0" y="1847755"/>
        <a:ext cx="1449331" cy="1449331"/>
      </dsp:txXfrm>
    </dsp:sp>
    <dsp:sp modelId="{98F43795-62E7-466B-AB9A-9512B50FDC33}">
      <dsp:nvSpPr>
        <dsp:cNvPr id="4" name="Plus 3"/>
        <dsp:cNvSpPr/>
      </dsp:nvSpPr>
      <dsp:spPr bwMode="white">
        <a:xfrm>
          <a:off x="1567016" y="2152114"/>
          <a:ext cx="840612" cy="840612"/>
        </a:xfrm>
        <a:prstGeom prst="mathPlus">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a:p>
      </dsp:txBody>
      <dsp:txXfrm>
        <a:off x="1567016" y="2152114"/>
        <a:ext cx="840612" cy="840612"/>
      </dsp:txXfrm>
    </dsp:sp>
    <dsp:sp modelId="{AB0C96BF-91CB-4981-8028-E3D70E76898D}">
      <dsp:nvSpPr>
        <dsp:cNvPr id="5" name="Oval 4"/>
        <dsp:cNvSpPr/>
      </dsp:nvSpPr>
      <dsp:spPr bwMode="white">
        <a:xfrm>
          <a:off x="2525314" y="1847755"/>
          <a:ext cx="1449331" cy="1449331"/>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HISTOGRAM</a:t>
          </a:r>
        </a:p>
      </dsp:txBody>
      <dsp:txXfrm>
        <a:off x="2525314" y="1847755"/>
        <a:ext cx="1449331" cy="1449331"/>
      </dsp:txXfrm>
    </dsp:sp>
    <dsp:sp modelId="{77541019-F61B-463F-ADC5-5D6F760E545C}">
      <dsp:nvSpPr>
        <dsp:cNvPr id="6" name="Plus 5"/>
        <dsp:cNvSpPr/>
      </dsp:nvSpPr>
      <dsp:spPr bwMode="white">
        <a:xfrm>
          <a:off x="4092330" y="2152114"/>
          <a:ext cx="840612" cy="840612"/>
        </a:xfrm>
        <a:prstGeom prst="mathPlus">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a:p>
      </dsp:txBody>
      <dsp:txXfrm>
        <a:off x="4092330" y="2152114"/>
        <a:ext cx="840612" cy="840612"/>
      </dsp:txXfrm>
    </dsp:sp>
    <dsp:sp modelId="{B044761B-6048-464B-AE10-9CC08D2A40D1}">
      <dsp:nvSpPr>
        <dsp:cNvPr id="7" name="Oval 6"/>
        <dsp:cNvSpPr/>
      </dsp:nvSpPr>
      <dsp:spPr bwMode="white">
        <a:xfrm>
          <a:off x="5050628" y="1847755"/>
          <a:ext cx="1449331" cy="1449331"/>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RGB DISTRIBUTION</a:t>
          </a:r>
        </a:p>
      </dsp:txBody>
      <dsp:txXfrm>
        <a:off x="5050628" y="1847755"/>
        <a:ext cx="1449331" cy="1449331"/>
      </dsp:txXfrm>
    </dsp:sp>
    <dsp:sp modelId="{79D97A3C-0F0D-4592-9D9B-DA245265FE27}">
      <dsp:nvSpPr>
        <dsp:cNvPr id="8" name="Equal 7"/>
        <dsp:cNvSpPr/>
      </dsp:nvSpPr>
      <dsp:spPr bwMode="white">
        <a:xfrm>
          <a:off x="6617644" y="2152114"/>
          <a:ext cx="840612" cy="840612"/>
        </a:xfrm>
        <a:prstGeom prst="mathEqual">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32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endParaRPr lang="en-IN"/>
        </a:p>
      </dsp:txBody>
      <dsp:txXfrm>
        <a:off x="6617644" y="2152114"/>
        <a:ext cx="840612" cy="840612"/>
      </dsp:txXfrm>
    </dsp:sp>
    <dsp:sp modelId="{81619379-50DD-470D-916C-CEB057380C2C}">
      <dsp:nvSpPr>
        <dsp:cNvPr id="9" name="Oval 8"/>
        <dsp:cNvSpPr/>
      </dsp:nvSpPr>
      <dsp:spPr bwMode="white">
        <a:xfrm>
          <a:off x="7575941" y="1847755"/>
          <a:ext cx="1449331" cy="1449331"/>
        </a:xfrm>
        <a:prstGeom prst="ellipse">
          <a:avLst/>
        </a:prstGeom>
      </dsp:spPr>
      <dsp:style>
        <a:lnRef idx="2">
          <a:schemeClr val="lt1"/>
        </a:lnRef>
        <a:fillRef idx="1">
          <a:schemeClr val="accent1"/>
        </a:fillRef>
        <a:effectRef idx="0">
          <a:scrgbClr r="0" g="0" b="0"/>
        </a:effectRef>
        <a:fontRef idx="minor">
          <a:schemeClr val="lt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CAM</a:t>
          </a:r>
        </a:p>
      </dsp:txBody>
      <dsp:txXfrm>
        <a:off x="7575941" y="1847755"/>
        <a:ext cx="1449331" cy="1449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279045" cy="1877170"/>
        <a:chOff x="0" y="0"/>
        <a:chExt cx="4279045" cy="1877170"/>
      </a:xfrm>
    </dsp:grpSpPr>
    <dsp:sp modelId="{F58C1F07-5DE6-454F-B8F7-22F2BBF5ACE3}">
      <dsp:nvSpPr>
        <dsp:cNvPr id="3" name="Rectangles 2"/>
        <dsp:cNvSpPr/>
      </dsp:nvSpPr>
      <dsp:spPr bwMode="white">
        <a:xfrm>
          <a:off x="0" y="713160"/>
          <a:ext cx="1069761" cy="45085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6464" tIns="55880" rIns="156464" bIns="55880" anchor="ctr"/>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en-IN" b="0" i="0">
              <a:solidFill>
                <a:schemeClr val="tx1"/>
              </a:solidFill>
            </a:rPr>
            <a:t>Syntax</a:t>
          </a:r>
          <a:endParaRPr lang="en-IN">
            <a:solidFill>
              <a:schemeClr val="tx1"/>
            </a:solidFill>
          </a:endParaRPr>
        </a:p>
      </dsp:txBody>
      <dsp:txXfrm>
        <a:off x="0" y="713160"/>
        <a:ext cx="1069761" cy="450850"/>
      </dsp:txXfrm>
    </dsp:sp>
    <dsp:sp modelId="{3B519E57-A53D-4F42-9F58-A9B7CC1CEDE2}">
      <dsp:nvSpPr>
        <dsp:cNvPr id="4" name="Left Brace 3"/>
        <dsp:cNvSpPr/>
      </dsp:nvSpPr>
      <dsp:spPr bwMode="white">
        <a:xfrm>
          <a:off x="1069761" y="720785"/>
          <a:ext cx="213952" cy="435600"/>
        </a:xfrm>
        <a:prstGeom prst="leftBrace">
          <a:avLst>
            <a:gd name="adj1" fmla="val 35000"/>
            <a:gd name="adj2" fmla="val 50000"/>
          </a:avLst>
        </a:prstGeom>
      </dsp:spPr>
      <dsp:style>
        <a:lnRef idx="2">
          <a:schemeClr val="dk1">
            <a:shade val="60000"/>
          </a:schemeClr>
        </a:lnRef>
        <a:fillRef idx="0">
          <a:schemeClr val="dk1"/>
        </a:fillRef>
        <a:effectRef idx="0">
          <a:scrgbClr r="0" g="0" b="0"/>
        </a:effectRef>
        <a:fontRef idx="minor"/>
      </dsp:style>
      <dsp:txXfrm>
        <a:off x="1069761" y="720785"/>
        <a:ext cx="213952" cy="435600"/>
      </dsp:txXfrm>
    </dsp:sp>
    <dsp:sp modelId="{BF90927E-6C7E-4273-B960-F62956A102AD}">
      <dsp:nvSpPr>
        <dsp:cNvPr id="5" name="Rectangles 4"/>
        <dsp:cNvSpPr/>
      </dsp:nvSpPr>
      <dsp:spPr bwMode="white">
        <a:xfrm>
          <a:off x="1369294" y="319460"/>
          <a:ext cx="2909751" cy="123825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83820" tIns="83820" rIns="83820" bIns="83820" anchor="ctr"/>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en-IN" b="0" i="0" dirty="0">
              <a:solidFill>
                <a:schemeClr val="dk1"/>
              </a:solidFill>
            </a:rPr>
            <a:t>I = rgb2gray(RGB)</a:t>
          </a:r>
          <a:endParaRPr lang="en-IN" dirty="0">
            <a:solidFill>
              <a:schemeClr val="dk1"/>
            </a:solidFill>
          </a:endParaRPr>
        </a:p>
        <a:p>
          <a:pPr lvl="1">
            <a:lnSpc>
              <a:spcPct val="100000"/>
            </a:lnSpc>
            <a:spcBef>
              <a:spcPct val="0"/>
            </a:spcBef>
            <a:spcAft>
              <a:spcPct val="15000"/>
            </a:spcAft>
            <a:buChar char="•"/>
          </a:pPr>
          <a:r>
            <a:rPr lang="en-IN" b="0" i="0" dirty="0" err="1">
              <a:solidFill>
                <a:schemeClr val="dk1"/>
              </a:solidFill>
            </a:rPr>
            <a:t>Newmap</a:t>
          </a:r>
          <a:r>
            <a:rPr lang="en-IN" b="0" i="0" dirty="0">
              <a:solidFill>
                <a:schemeClr val="dk1"/>
              </a:solidFill>
            </a:rPr>
            <a:t> = rgb2gray(map)</a:t>
          </a:r>
          <a:endParaRPr lang="en-IN" dirty="0">
            <a:solidFill>
              <a:schemeClr val="dk1"/>
            </a:solidFill>
          </a:endParaRPr>
        </a:p>
      </dsp:txBody>
      <dsp:txXfrm>
        <a:off x="1369294" y="319460"/>
        <a:ext cx="2909751" cy="1238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32323" cy="4218106"/>
        <a:chOff x="0" y="0"/>
        <a:chExt cx="8732323" cy="4218106"/>
      </a:xfrm>
    </dsp:grpSpPr>
    <dsp:sp modelId="{77A5943A-83AD-4B15-A5C9-AB154987519B}">
      <dsp:nvSpPr>
        <dsp:cNvPr id="3" name="Right Arrow 2"/>
        <dsp:cNvSpPr/>
      </dsp:nvSpPr>
      <dsp:spPr bwMode="white">
        <a:xfrm>
          <a:off x="0" y="93194"/>
          <a:ext cx="8732323"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Digitalization</a:t>
          </a:r>
        </a:p>
      </dsp:txBody>
      <dsp:txXfrm>
        <a:off x="0" y="93194"/>
        <a:ext cx="8732323" cy="1271759"/>
      </dsp:txXfrm>
    </dsp:sp>
    <dsp:sp modelId="{BE1F2586-7E0B-4736-9C57-B5B2D7E1AE2C}">
      <dsp:nvSpPr>
        <dsp:cNvPr id="4" name="Rectangles 3"/>
        <dsp:cNvSpPr/>
      </dsp:nvSpPr>
      <dsp:spPr bwMode="white">
        <a:xfrm>
          <a:off x="0" y="1073903"/>
          <a:ext cx="2689555" cy="2449876"/>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Store in memory</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Done by a scanner</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Image processing Operation</a:t>
          </a:r>
          <a:endParaRPr>
            <a:solidFill>
              <a:schemeClr val="dk1"/>
            </a:solidFill>
          </a:endParaRPr>
        </a:p>
      </dsp:txBody>
      <dsp:txXfrm>
        <a:off x="0" y="1073903"/>
        <a:ext cx="2689555" cy="2449876"/>
      </dsp:txXfrm>
    </dsp:sp>
    <dsp:sp modelId="{DA666E8C-274A-43C2-9B73-F29548A1BCE3}">
      <dsp:nvSpPr>
        <dsp:cNvPr id="5" name="Right Arrow 4"/>
        <dsp:cNvSpPr/>
      </dsp:nvSpPr>
      <dsp:spPr bwMode="white">
        <a:xfrm>
          <a:off x="2689555" y="517113"/>
          <a:ext cx="6042768"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Three Categories</a:t>
          </a:r>
        </a:p>
      </dsp:txBody>
      <dsp:txXfrm>
        <a:off x="2689555" y="517113"/>
        <a:ext cx="6042768" cy="1271759"/>
      </dsp:txXfrm>
    </dsp:sp>
    <dsp:sp modelId="{6CE12AF7-7E7C-4A14-9565-EE9A3F0942EF}">
      <dsp:nvSpPr>
        <dsp:cNvPr id="6" name="Rectangles 5"/>
        <dsp:cNvSpPr/>
      </dsp:nvSpPr>
      <dsp:spPr bwMode="white">
        <a:xfrm>
          <a:off x="2689555" y="1497823"/>
          <a:ext cx="2689555" cy="2449876"/>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Compression</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Enhancement &amp; Restoration</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Measurement Extraction</a:t>
          </a:r>
          <a:endParaRPr>
            <a:solidFill>
              <a:schemeClr val="dk1"/>
            </a:solidFill>
          </a:endParaRPr>
        </a:p>
      </dsp:txBody>
      <dsp:txXfrm>
        <a:off x="2689555" y="1497823"/>
        <a:ext cx="2689555" cy="2449876"/>
      </dsp:txXfrm>
    </dsp:sp>
    <dsp:sp modelId="{CE3FD627-13F7-4566-9CDD-9DF8DB8E09BA}">
      <dsp:nvSpPr>
        <dsp:cNvPr id="7" name="Right Arrow 6"/>
        <dsp:cNvSpPr/>
      </dsp:nvSpPr>
      <dsp:spPr bwMode="white">
        <a:xfrm>
          <a:off x="5379111" y="941033"/>
          <a:ext cx="3353212" cy="1271759"/>
        </a:xfrm>
        <a:prstGeom prst="rightArrow">
          <a:avLst>
            <a:gd name="adj1" fmla="val 50000"/>
            <a:gd name="adj2" fmla="val 50000"/>
          </a:avLst>
        </a:prstGeom>
      </dsp:spPr>
      <dsp:style>
        <a:lnRef idx="2">
          <a:schemeClr val="lt1"/>
        </a:lnRef>
        <a:fillRef idx="1">
          <a:schemeClr val="accent1"/>
        </a:fillRef>
        <a:effectRef idx="0">
          <a:scrgbClr r="0" g="0" b="0"/>
        </a:effectRef>
        <a:fontRef idx="minor">
          <a:schemeClr val="lt1"/>
        </a:fontRef>
      </dsp:style>
      <dsp:txBody>
        <a:bodyPr lIns="83820" tIns="83820" rIns="254000" bIns="201891"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latin typeface="Times New Roman" panose="02020603050405020304" pitchFamily="18" charset="0"/>
              <a:cs typeface="Times New Roman" panose="02020603050405020304" pitchFamily="18" charset="0"/>
            </a:rPr>
            <a:t>Uses</a:t>
          </a:r>
        </a:p>
      </dsp:txBody>
      <dsp:txXfrm>
        <a:off x="5379111" y="941033"/>
        <a:ext cx="3353212" cy="1271759"/>
      </dsp:txXfrm>
    </dsp:sp>
    <dsp:sp modelId="{810E1346-5C41-4E0B-9F2F-C874C9F51652}">
      <dsp:nvSpPr>
        <dsp:cNvPr id="8" name="Rectangles 7"/>
        <dsp:cNvSpPr/>
      </dsp:nvSpPr>
      <dsp:spPr bwMode="white">
        <a:xfrm>
          <a:off x="5379111" y="1921742"/>
          <a:ext cx="2689555" cy="2414022"/>
        </a:xfrm>
        <a:prstGeom prst="rect">
          <a:avLst/>
        </a:prstGeom>
      </dsp:spPr>
      <dsp:style>
        <a:lnRef idx="2">
          <a:schemeClr val="accent1"/>
        </a:lnRef>
        <a:fillRef idx="1">
          <a:schemeClr val="lt1"/>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Reducing the amount of memory</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Corrects defects</a:t>
          </a:r>
          <a:endParaRPr lang="en-IN" dirty="0">
            <a:solidFill>
              <a:schemeClr val="dk1"/>
            </a:solidFill>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IN" dirty="0">
              <a:solidFill>
                <a:schemeClr val="dk1"/>
              </a:solidFill>
              <a:latin typeface="Times New Roman" panose="02020603050405020304" pitchFamily="18" charset="0"/>
              <a:cs typeface="Times New Roman" panose="02020603050405020304" pitchFamily="18" charset="0"/>
            </a:rPr>
            <a:t>Obtain Information</a:t>
          </a:r>
          <a:endParaRPr>
            <a:solidFill>
              <a:schemeClr val="dk1"/>
            </a:solidFill>
          </a:endParaRPr>
        </a:p>
      </dsp:txBody>
      <dsp:txXfrm>
        <a:off x="5379111" y="1921742"/>
        <a:ext cx="2689555" cy="2414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14603" cy="2390580"/>
        <a:chOff x="0" y="0"/>
        <a:chExt cx="3614603" cy="2390580"/>
      </a:xfrm>
    </dsp:grpSpPr>
    <dsp:sp modelId="{670F17F4-B09C-4EE8-9976-3181510FE58A}">
      <dsp:nvSpPr>
        <dsp:cNvPr id="3" name="Oval 2"/>
        <dsp:cNvSpPr/>
      </dsp:nvSpPr>
      <dsp:spPr bwMode="white">
        <a:xfrm>
          <a:off x="1223541" y="980063"/>
          <a:ext cx="1167522" cy="1167522"/>
        </a:xfrm>
        <a:prstGeom prst="ellipse">
          <a:avLst/>
        </a:prstGeom>
      </dsp:spPr>
      <dsp:style>
        <a:lnRef idx="2">
          <a:schemeClr val="accent2">
            <a:shade val="80000"/>
          </a:schemeClr>
        </a:lnRef>
        <a:fillRef idx="1">
          <a:schemeClr val="lt1"/>
        </a:fillRef>
        <a:effectRef idx="0">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IN" dirty="0">
              <a:solidFill>
                <a:schemeClr val="dk1"/>
              </a:solidFill>
            </a:rPr>
            <a:t>DEM</a:t>
          </a:r>
          <a:endParaRPr>
            <a:solidFill>
              <a:schemeClr val="dk1"/>
            </a:solidFill>
          </a:endParaRPr>
        </a:p>
      </dsp:txBody>
      <dsp:txXfrm>
        <a:off x="1223541" y="980063"/>
        <a:ext cx="1167522" cy="1167522"/>
      </dsp:txXfrm>
    </dsp:sp>
    <dsp:sp modelId="{FD604637-7127-4A68-9531-27BCF3250E0B}">
      <dsp:nvSpPr>
        <dsp:cNvPr id="4" name="Left Arrow 3"/>
        <dsp:cNvSpPr/>
      </dsp:nvSpPr>
      <dsp:spPr bwMode="white">
        <a:xfrm rot="12899999">
          <a:off x="495076" y="791451"/>
          <a:ext cx="893534" cy="332744"/>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12899999">
        <a:off x="495076" y="791451"/>
        <a:ext cx="893534" cy="332744"/>
      </dsp:txXfrm>
    </dsp:sp>
    <dsp:sp modelId="{20F96FEF-F391-4492-97DE-8785D3CA0DB7}">
      <dsp:nvSpPr>
        <dsp:cNvPr id="5" name="Rounded Rectangle 4"/>
        <dsp:cNvSpPr/>
      </dsp:nvSpPr>
      <dsp:spPr bwMode="white">
        <a:xfrm>
          <a:off x="0" y="242995"/>
          <a:ext cx="1109146" cy="887317"/>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22859" tIns="22859" rIns="22859" bIns="2285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buClr>
              <a:schemeClr val="dk1"/>
            </a:buClr>
            <a:buSzPts val="2500"/>
            <a:buFont typeface="Times New Roman" panose="02020603050405020304"/>
            <a:buAutoNum type="arabicPeriod"/>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Median filter to preserve edge information. </a:t>
          </a:r>
          <a:endParaRPr lang="en-IN" dirty="0">
            <a:solidFill>
              <a:schemeClr val="dk1"/>
            </a:solidFill>
          </a:endParaRPr>
        </a:p>
      </dsp:txBody>
      <dsp:txXfrm>
        <a:off x="0" y="242995"/>
        <a:ext cx="1109146" cy="887317"/>
      </dsp:txXfrm>
    </dsp:sp>
    <dsp:sp modelId="{70479AA4-E33E-41F1-97CA-3F29BB804F90}">
      <dsp:nvSpPr>
        <dsp:cNvPr id="6" name="Left Arrow 5"/>
        <dsp:cNvSpPr/>
      </dsp:nvSpPr>
      <dsp:spPr bwMode="white">
        <a:xfrm rot="-2099999">
          <a:off x="2225993" y="791451"/>
          <a:ext cx="893534" cy="332744"/>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2099999">
        <a:off x="2225993" y="791451"/>
        <a:ext cx="893534" cy="332744"/>
      </dsp:txXfrm>
    </dsp:sp>
    <dsp:sp modelId="{838D966C-D48B-44BF-BF82-98DCAE3C7ECC}">
      <dsp:nvSpPr>
        <dsp:cNvPr id="7" name="Rounded Rectangle 6"/>
        <dsp:cNvSpPr/>
      </dsp:nvSpPr>
      <dsp:spPr bwMode="white">
        <a:xfrm>
          <a:off x="2505457" y="242995"/>
          <a:ext cx="1109146" cy="887317"/>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22859" tIns="22859" rIns="22859" bIns="22859"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buClr>
              <a:schemeClr val="dk1"/>
            </a:buClr>
            <a:buSzPts val="2500"/>
            <a:buFont typeface="Times New Roman" panose="02020603050405020304"/>
            <a:buAutoNum type="arabicPeriod"/>
          </a:pPr>
          <a:r>
            <a:rPr lang="en-IN" dirty="0">
              <a:solidFill>
                <a:schemeClr val="dk1"/>
              </a:solidFill>
            </a:rPr>
            <a:t>Adaptive Gamma Correction</a:t>
          </a:r>
          <a:endParaRPr>
            <a:solidFill>
              <a:schemeClr val="dk1"/>
            </a:solidFill>
          </a:endParaRPr>
        </a:p>
      </dsp:txBody>
      <dsp:txXfrm>
        <a:off x="2505457" y="242995"/>
        <a:ext cx="1109146" cy="88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14603" cy="1948783"/>
        <a:chOff x="0" y="0"/>
        <a:chExt cx="3614603" cy="1948783"/>
      </a:xfrm>
    </dsp:grpSpPr>
    <dsp:sp modelId="{D1887F6D-1C96-44FC-B0A3-B22590DEDD8B}">
      <dsp:nvSpPr>
        <dsp:cNvPr id="3" name="Oval 2"/>
        <dsp:cNvSpPr/>
      </dsp:nvSpPr>
      <dsp:spPr bwMode="white">
        <a:xfrm>
          <a:off x="2513776" y="501823"/>
          <a:ext cx="1110406" cy="1110612"/>
        </a:xfrm>
        <a:prstGeom prst="ellipse">
          <a:avLst/>
        </a:prstGeom>
      </dsp:spPr>
      <dsp:style>
        <a:lnRef idx="2">
          <a:schemeClr val="accent3">
            <a:shade val="80000"/>
          </a:schemeClr>
        </a:lnRef>
        <a:fillRef idx="1">
          <a:schemeClr val="lt1"/>
        </a:fillRef>
        <a:effectRef idx="0">
          <a:scrgbClr r="0" g="0" b="0"/>
        </a:effectRef>
        <a:fontRef idx="minor">
          <a:schemeClr val="lt1"/>
        </a:fontRef>
      </dsp:style>
      <dsp:txXfrm>
        <a:off x="2513776" y="501823"/>
        <a:ext cx="1110406" cy="1110612"/>
      </dsp:txXfrm>
    </dsp:sp>
    <dsp:sp modelId="{15FA25E3-EE17-4365-952A-B146C11BE06D}">
      <dsp:nvSpPr>
        <dsp:cNvPr id="4" name="Oval 3"/>
        <dsp:cNvSpPr/>
      </dsp:nvSpPr>
      <dsp:spPr bwMode="white">
        <a:xfrm>
          <a:off x="2550645"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IN" dirty="0">
            <a:solidFill>
              <a:schemeClr val="tx1"/>
            </a:solidFill>
          </a:endParaRPr>
        </a:p>
      </dsp:txBody>
      <dsp:txXfrm>
        <a:off x="2550645" y="538850"/>
        <a:ext cx="1036668" cy="1036558"/>
      </dsp:txXfrm>
    </dsp:sp>
    <dsp:sp modelId="{360678F5-95C5-4E47-A257-2E244A0166EC}">
      <dsp:nvSpPr>
        <dsp:cNvPr id="5" name="Teardrop 4"/>
        <dsp:cNvSpPr/>
      </dsp:nvSpPr>
      <dsp:spPr bwMode="white">
        <a:xfrm rot="2700000">
          <a:off x="1367476" y="503165"/>
          <a:ext cx="1107732" cy="1107732"/>
        </a:xfrm>
        <a:prstGeom prst="teardrop">
          <a:avLst>
            <a:gd name="adj" fmla="val 100000"/>
          </a:avLst>
        </a:prstGeom>
      </dsp:spPr>
      <dsp:style>
        <a:lnRef idx="2">
          <a:schemeClr val="accent3">
            <a:shade val="80000"/>
          </a:schemeClr>
        </a:lnRef>
        <a:fillRef idx="1">
          <a:schemeClr val="lt1"/>
        </a:fillRef>
        <a:effectRef idx="0">
          <a:scrgbClr r="0" g="0" b="0"/>
        </a:effectRef>
        <a:fontRef idx="minor">
          <a:schemeClr val="lt1"/>
        </a:fontRef>
      </dsp:style>
      <dsp:txXfrm rot="2700000">
        <a:off x="1367476" y="503165"/>
        <a:ext cx="1107732" cy="1107732"/>
      </dsp:txXfrm>
    </dsp:sp>
    <dsp:sp modelId="{CC8B8962-5E31-4591-964F-F6C6B6486694}">
      <dsp:nvSpPr>
        <dsp:cNvPr id="6" name="Oval 5"/>
        <dsp:cNvSpPr/>
      </dsp:nvSpPr>
      <dsp:spPr bwMode="white">
        <a:xfrm>
          <a:off x="1403008"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b="1" dirty="0">
              <a:solidFill>
                <a:schemeClr val="tx1"/>
              </a:solidFill>
              <a:latin typeface="Times New Roman" panose="02020603050405020304"/>
              <a:ea typeface="Times New Roman" panose="02020603050405020304"/>
              <a:cs typeface="Times New Roman" panose="02020603050405020304"/>
              <a:sym typeface="Times New Roman" panose="02020603050405020304"/>
            </a:rPr>
            <a:t>RGB distribution</a:t>
          </a:r>
          <a:endParaRPr lang="en-IN" dirty="0">
            <a:solidFill>
              <a:schemeClr val="tx1"/>
            </a:solidFill>
          </a:endParaRPr>
        </a:p>
      </dsp:txBody>
      <dsp:txXfrm>
        <a:off x="1403008" y="538850"/>
        <a:ext cx="1036668" cy="1036558"/>
      </dsp:txXfrm>
    </dsp:sp>
    <dsp:sp modelId="{D1AB8478-8625-4D08-B3C8-A9D42F68E1DC}">
      <dsp:nvSpPr>
        <dsp:cNvPr id="7" name="Teardrop 6"/>
        <dsp:cNvSpPr/>
      </dsp:nvSpPr>
      <dsp:spPr bwMode="white">
        <a:xfrm rot="2700000">
          <a:off x="219840" y="503165"/>
          <a:ext cx="1107732" cy="1107732"/>
        </a:xfrm>
        <a:prstGeom prst="teardrop">
          <a:avLst>
            <a:gd name="adj" fmla="val 100000"/>
          </a:avLst>
        </a:prstGeom>
      </dsp:spPr>
      <dsp:style>
        <a:lnRef idx="2">
          <a:schemeClr val="accent3">
            <a:shade val="80000"/>
          </a:schemeClr>
        </a:lnRef>
        <a:fillRef idx="1">
          <a:schemeClr val="lt1"/>
        </a:fillRef>
        <a:effectRef idx="0">
          <a:scrgbClr r="0" g="0" b="0"/>
        </a:effectRef>
        <a:fontRef idx="minor">
          <a:schemeClr val="lt1"/>
        </a:fontRef>
      </dsp:style>
      <dsp:txXfrm rot="2700000">
        <a:off x="219840" y="503165"/>
        <a:ext cx="1107732" cy="1107732"/>
      </dsp:txXfrm>
    </dsp:sp>
    <dsp:sp modelId="{1ABA69EC-2B46-4BBE-A82F-815E250078ED}">
      <dsp:nvSpPr>
        <dsp:cNvPr id="8" name="Oval 7"/>
        <dsp:cNvSpPr/>
      </dsp:nvSpPr>
      <dsp:spPr bwMode="white">
        <a:xfrm>
          <a:off x="255372" y="538850"/>
          <a:ext cx="1036668" cy="1036558"/>
        </a:xfrm>
        <a:prstGeom prst="ellipse">
          <a:avLst/>
        </a:prstGeom>
      </dsp:spPr>
      <dsp:style>
        <a:lnRef idx="2">
          <a:schemeClr val="accent3"/>
        </a:lnRef>
        <a:fillRef idx="1">
          <a:schemeClr val="accent3">
            <a:alpha val="90000"/>
            <a:tint val="40000"/>
          </a:schemeClr>
        </a:fillRef>
        <a:effectRef idx="0">
          <a:scrgbClr r="0" g="0" b="0"/>
        </a:effectRef>
        <a:fontRef idx="minor"/>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dirty="0">
              <a:solidFill>
                <a:schemeClr val="tx1"/>
              </a:solidFill>
              <a:latin typeface="Times New Roman" panose="02020603050405020304"/>
              <a:ea typeface="Times New Roman" panose="02020603050405020304"/>
              <a:cs typeface="Times New Roman" panose="02020603050405020304"/>
              <a:sym typeface="Times New Roman" panose="02020603050405020304"/>
            </a:rPr>
            <a:t>gray world assumption </a:t>
          </a:r>
          <a:endParaRPr lang="en-IN" dirty="0">
            <a:solidFill>
              <a:schemeClr val="tx1"/>
            </a:solidFill>
          </a:endParaRPr>
        </a:p>
      </dsp:txBody>
      <dsp:txXfrm>
        <a:off x="255372" y="538850"/>
        <a:ext cx="1036668" cy="1036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62949" cy="3095267"/>
        <a:chOff x="0" y="0"/>
        <a:chExt cx="5162949" cy="3095267"/>
      </a:xfrm>
    </dsp:grpSpPr>
    <dsp:sp modelId="{C6A18F1D-D234-40B2-944B-0401A73481CB}">
      <dsp:nvSpPr>
        <dsp:cNvPr id="5" name="Freeform 4"/>
        <dsp:cNvSpPr/>
      </dsp:nvSpPr>
      <dsp:spPr bwMode="white">
        <a:xfrm>
          <a:off x="1662656" y="1513536"/>
          <a:ext cx="507512" cy="68196"/>
        </a:xfrm>
        <a:custGeom>
          <a:avLst/>
          <a:gdLst/>
          <a:ahLst/>
          <a:cxnLst/>
          <a:pathLst>
            <a:path w="799" h="107">
              <a:moveTo>
                <a:pt x="0" y="54"/>
              </a:moveTo>
              <a:lnTo>
                <a:pt x="799" y="54"/>
              </a:lnTo>
            </a:path>
          </a:pathLst>
        </a:custGeom>
      </dsp:spPr>
      <dsp:style>
        <a:lnRef idx="2">
          <a:schemeClr val="accent4">
            <a:shade val="60000"/>
          </a:schemeClr>
        </a:lnRef>
        <a:fillRef idx="0">
          <a:schemeClr val="accent4"/>
        </a:fillRef>
        <a:effectRef idx="0">
          <a:scrgbClr r="0" g="0" b="0"/>
        </a:effectRef>
        <a:fontRef idx="minor"/>
      </dsp:style>
      <dsp:txXfrm>
        <a:off x="1662656" y="1513536"/>
        <a:ext cx="507512" cy="68196"/>
      </dsp:txXfrm>
    </dsp:sp>
    <dsp:sp modelId="{92C38515-88AF-43E5-A9A2-ECB45E98B9A1}">
      <dsp:nvSpPr>
        <dsp:cNvPr id="4" name="Oval 3"/>
        <dsp:cNvSpPr/>
      </dsp:nvSpPr>
      <dsp:spPr bwMode="white">
        <a:xfrm>
          <a:off x="0" y="569600"/>
          <a:ext cx="1956066" cy="1956066"/>
        </a:xfrm>
        <a:prstGeom prst="ellipse">
          <a:avLst/>
        </a:prstGeom>
      </dsp:spPr>
      <dsp:style>
        <a:lnRef idx="2">
          <a:schemeClr val="accent4">
            <a:shade val="80000"/>
          </a:schemeClr>
        </a:lnRef>
        <a:fillRef idx="1">
          <a:schemeClr val="lt1"/>
        </a:fillRef>
        <a:effectRef idx="0">
          <a:scrgbClr r="0" g="0" b="0"/>
        </a:effectRef>
        <a:fontRef idx="minor">
          <a:schemeClr val="lt1"/>
        </a:fontRef>
      </dsp:style>
      <dsp:txXfrm>
        <a:off x="0" y="569600"/>
        <a:ext cx="1956066" cy="1956066"/>
      </dsp:txXfrm>
    </dsp:sp>
    <dsp:sp modelId="{D213865D-6216-4EE6-97B7-E1F50E9BB168}">
      <dsp:nvSpPr>
        <dsp:cNvPr id="6" name="Oval 5"/>
        <dsp:cNvSpPr/>
      </dsp:nvSpPr>
      <dsp:spPr bwMode="white">
        <a:xfrm>
          <a:off x="2170168" y="960814"/>
          <a:ext cx="1173640" cy="1173640"/>
        </a:xfrm>
        <a:prstGeom prst="ellipse">
          <a:avLst/>
        </a:prstGeom>
      </dsp:spPr>
      <dsp:style>
        <a:lnRef idx="2">
          <a:schemeClr val="accent4">
            <a:shade val="80000"/>
          </a:schemeClr>
        </a:lnRef>
        <a:fillRef idx="1">
          <a:schemeClr val="l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High-quality haze-free image</a:t>
          </a:r>
          <a:endParaRPr lang="en-IN" dirty="0">
            <a:solidFill>
              <a:schemeClr val="dk1"/>
            </a:solidFill>
          </a:endParaRPr>
        </a:p>
      </dsp:txBody>
      <dsp:txXfrm>
        <a:off x="2170168" y="960814"/>
        <a:ext cx="1173640" cy="1173640"/>
      </dsp:txXfrm>
    </dsp:sp>
    <dsp:sp modelId="{7DC83BE7-3A96-4FF6-A938-79747163C8EA}">
      <dsp:nvSpPr>
        <dsp:cNvPr id="3" name="Oval 2" hidden="1"/>
        <dsp:cNvSpPr/>
      </dsp:nvSpPr>
      <dsp:spPr>
        <a:xfrm>
          <a:off x="293410" y="863010"/>
          <a:ext cx="1369246" cy="1369246"/>
        </a:xfrm>
        <a:prstGeom prst="ellipse">
          <a:avLst/>
        </a:prstGeom>
      </dsp:spPr>
      <dsp:txXfrm>
        <a:off x="293410" y="863010"/>
        <a:ext cx="1369246" cy="1369246"/>
      </dsp:txXfrm>
    </dsp:sp>
    <dsp:sp modelId="{01F44119-41DD-402D-9282-87D6DB7541A4}">
      <dsp:nvSpPr>
        <dsp:cNvPr id="7" name="Rectangles 6"/>
        <dsp:cNvSpPr/>
      </dsp:nvSpPr>
      <dsp:spPr bwMode="white">
        <a:xfrm>
          <a:off x="3461171" y="960814"/>
          <a:ext cx="1760460" cy="1173640"/>
        </a:xfrm>
        <a:prstGeom prst="rect">
          <a:avLst/>
        </a:prstGeom>
        <a:noFill/>
        <a:ln>
          <a:noFill/>
        </a:ln>
      </dsp:spPr>
      <dsp:style>
        <a:lnRef idx="0">
          <a:scrgbClr r="0" g="0" b="0"/>
        </a:lnRef>
        <a:fillRef idx="0">
          <a:scrgbClr r="0" g="0" b="0"/>
        </a:fillRef>
        <a:effectRef idx="0">
          <a:scrgbClr r="0" g="0" b="0"/>
        </a:effectRef>
        <a:fontRef idx="minor"/>
      </dsp:style>
      <dsp:txBody>
        <a:bodyPr lIns="0" tIns="0" rIns="0" bIns="0" anchor="ctr"/>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endParaRPr>
            <a:solidFill>
              <a:schemeClr val="tx1"/>
            </a:solidFill>
          </a:endParaRPr>
        </a:p>
      </dsp:txBody>
      <dsp:txXfrm>
        <a:off x="3461171" y="960814"/>
        <a:ext cx="1760460" cy="1173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32525" cy="3482900"/>
        <a:chOff x="0" y="0"/>
        <a:chExt cx="8332525" cy="3482900"/>
      </a:xfrm>
    </dsp:grpSpPr>
    <dsp:sp modelId="{30099978-48FB-4940-ADA1-66C4E5400BEF}">
      <dsp:nvSpPr>
        <dsp:cNvPr id="3" name="Oval 2"/>
        <dsp:cNvSpPr/>
      </dsp:nvSpPr>
      <dsp:spPr bwMode="white">
        <a:xfrm>
          <a:off x="2108643" y="0"/>
          <a:ext cx="1376288" cy="1346631"/>
        </a:xfrm>
        <a:prstGeom prst="ellipse">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Depth Estimation Module</a:t>
          </a:r>
          <a:endParaRPr lang="en-IN" dirty="0"/>
        </a:p>
        <a:p>
          <a:pPr lvl="0">
            <a:lnSpc>
              <a:spcPct val="100000"/>
            </a:lnSpc>
            <a:spcBef>
              <a:spcPct val="0"/>
            </a:spcBef>
            <a:spcAft>
              <a:spcPct val="35000"/>
            </a:spcAft>
          </a:pPr>
          <a:r>
            <a:rPr lang="en-IN" dirty="0"/>
            <a:t>(DEM)</a:t>
          </a:r>
        </a:p>
      </dsp:txBody>
      <dsp:txXfrm>
        <a:off x="2108643" y="0"/>
        <a:ext cx="1376288" cy="1346631"/>
      </dsp:txXfrm>
    </dsp:sp>
    <dsp:sp modelId="{E5A8A72F-DD82-486D-B352-B41E886F6CEA}">
      <dsp:nvSpPr>
        <dsp:cNvPr id="4" name="Plus 3"/>
        <dsp:cNvSpPr/>
      </dsp:nvSpPr>
      <dsp:spPr bwMode="white">
        <a:xfrm>
          <a:off x="2551938" y="1429073"/>
          <a:ext cx="588873" cy="588873"/>
        </a:xfrm>
        <a:prstGeom prst="mathPlus">
          <a:avLst/>
        </a:prstGeom>
      </dsp:spPr>
      <dsp:style>
        <a:lnRef idx="0">
          <a:schemeClr val="lt1">
            <a:hueOff val="0"/>
            <a:satOff val="0"/>
            <a:lumOff val="0"/>
            <a:alpha val="100000"/>
          </a:schemeClr>
        </a:lnRef>
        <a:fillRef idx="2">
          <a:schemeClr val="accent2"/>
        </a:fillRef>
        <a:effectRef idx="1">
          <a:scrgbClr r="0" g="0" b="0"/>
        </a:effectRef>
        <a:fontRef idx="minor">
          <a:schemeClr val="dk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endParaRPr lang="en-IN"/>
        </a:p>
      </dsp:txBody>
      <dsp:txXfrm>
        <a:off x="2551938" y="1429073"/>
        <a:ext cx="588873" cy="588873"/>
      </dsp:txXfrm>
    </dsp:sp>
    <dsp:sp modelId="{6E1FECB5-B196-4053-A5C1-D14D7A5FFD69}">
      <dsp:nvSpPr>
        <dsp:cNvPr id="5" name="Oval 4"/>
        <dsp:cNvSpPr/>
      </dsp:nvSpPr>
      <dsp:spPr bwMode="white">
        <a:xfrm>
          <a:off x="2181816" y="2100388"/>
          <a:ext cx="1329117" cy="1382512"/>
        </a:xfrm>
        <a:prstGeom prst="ellipse">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lIns="16510" tIns="16510" rIns="16510"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Colour Analysis Module</a:t>
          </a:r>
          <a:endParaRPr lang="en-IN" dirty="0"/>
        </a:p>
        <a:p>
          <a:pPr lvl="0">
            <a:lnSpc>
              <a:spcPct val="100000"/>
            </a:lnSpc>
            <a:spcBef>
              <a:spcPct val="0"/>
            </a:spcBef>
            <a:spcAft>
              <a:spcPct val="35000"/>
            </a:spcAft>
          </a:pPr>
          <a:r>
            <a:rPr lang="en-IN" dirty="0"/>
            <a:t>(CAM)</a:t>
          </a:r>
        </a:p>
      </dsp:txBody>
      <dsp:txXfrm>
        <a:off x="2181816" y="2100388"/>
        <a:ext cx="1329117" cy="1382512"/>
      </dsp:txXfrm>
    </dsp:sp>
    <dsp:sp modelId="{B9216B69-493B-4DCA-9301-80BB5402F540}">
      <dsp:nvSpPr>
        <dsp:cNvPr id="6" name="Right Arrow 5"/>
        <dsp:cNvSpPr/>
      </dsp:nvSpPr>
      <dsp:spPr bwMode="white">
        <a:xfrm>
          <a:off x="3677676" y="1552604"/>
          <a:ext cx="322865" cy="377691"/>
        </a:xfrm>
        <a:prstGeom prst="rightArrow">
          <a:avLst>
            <a:gd name="adj1" fmla="val 60000"/>
            <a:gd name="adj2" fmla="val 50000"/>
          </a:avLst>
        </a:prstGeom>
      </dsp:spPr>
      <dsp:style>
        <a:lnRef idx="0">
          <a:schemeClr val="lt1">
            <a:hueOff val="0"/>
            <a:satOff val="0"/>
            <a:lumOff val="0"/>
            <a:alpha val="100000"/>
          </a:schemeClr>
        </a:lnRef>
        <a:fillRef idx="2">
          <a:schemeClr val="accent3"/>
        </a:fillRef>
        <a:effectRef idx="1">
          <a:scrgbClr r="0" g="0" b="0"/>
        </a:effectRef>
        <a:fontRef idx="minor">
          <a:schemeClr val="dk1"/>
        </a:fontRef>
      </dsp:style>
      <dsp:txXfrm>
        <a:off x="3677676" y="1552604"/>
        <a:ext cx="322865" cy="377691"/>
      </dsp:txXfrm>
    </dsp:sp>
    <dsp:sp modelId="{E587995B-7CCF-4960-BB38-55D7F26A9DFC}">
      <dsp:nvSpPr>
        <dsp:cNvPr id="8" name="Oval 7"/>
        <dsp:cNvSpPr/>
      </dsp:nvSpPr>
      <dsp:spPr bwMode="white">
        <a:xfrm>
          <a:off x="4143697" y="726152"/>
          <a:ext cx="2030597" cy="2030597"/>
        </a:xfrm>
        <a:prstGeom prst="ellipse">
          <a:avLst/>
        </a:prstGeom>
        <a:sp3d prstMaterial="dkEdge">
          <a:bevelT w="8200" h="38100"/>
        </a:sp3d>
      </dsp:spPr>
      <dsp:style>
        <a:lnRef idx="0">
          <a:schemeClr val="lt1"/>
        </a:lnRef>
        <a:fillRef idx="2">
          <a:schemeClr val="accent4"/>
        </a:fillRef>
        <a:effectRef idx="1">
          <a:scrgbClr r="0" g="0" b="0"/>
        </a:effectRef>
        <a:fontRef idx="minor">
          <a:schemeClr val="dk1"/>
        </a:fontRef>
      </dsp:style>
      <dsp:txBody>
        <a:bodyPr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t>Visibility Restoration Module</a:t>
          </a:r>
        </a:p>
      </dsp:txBody>
      <dsp:txXfrm>
        <a:off x="4143697" y="726152"/>
        <a:ext cx="2030597" cy="2030597"/>
      </dsp:txXfrm>
    </dsp:sp>
    <dsp:sp modelId="{29EC4787-D3D4-433E-B18D-ED2869B784D4}">
      <dsp:nvSpPr>
        <dsp:cNvPr id="7" name="Right Arrow 6"/>
        <dsp:cNvSpPr/>
      </dsp:nvSpPr>
      <dsp:spPr bwMode="white">
        <a:xfrm>
          <a:off x="3677676" y="1552604"/>
          <a:ext cx="322865" cy="377691"/>
        </a:xfrm>
        <a:prstGeom prst="rightArrow">
          <a:avLst>
            <a:gd name="adj1" fmla="val 60000"/>
            <a:gd name="adj2" fmla="val 50000"/>
          </a:avLst>
        </a:prstGeom>
        <a:noFill/>
        <a:ln>
          <a:noFill/>
        </a:ln>
      </dsp:spPr>
      <dsp:style>
        <a:lnRef idx="0">
          <a:schemeClr val="lt1">
            <a:hueOff val="0"/>
            <a:satOff val="0"/>
            <a:lumOff val="0"/>
            <a:alpha val="100000"/>
          </a:schemeClr>
        </a:lnRef>
        <a:fillRef idx="2">
          <a:schemeClr val="accent3"/>
        </a:fillRef>
        <a:effectRef idx="1">
          <a:scrgbClr r="0" g="0" b="0"/>
        </a:effectRef>
        <a:fontRef idx="minor">
          <a:schemeClr val="dk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dsp:txBody>
      <dsp:txXfrm>
        <a:off x="3677676" y="1552604"/>
        <a:ext cx="322865" cy="377691"/>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08108"/>
        <a:chOff x="0" y="0"/>
        <a:chExt cx="4090068" cy="3708108"/>
      </a:xfrm>
    </dsp:grpSpPr>
    <dsp:sp modelId="{60E8FD45-2CE3-4B9B-9153-61F91226BA2D}">
      <dsp:nvSpPr>
        <dsp:cNvPr id="4" name="Freeform 3"/>
        <dsp:cNvSpPr/>
      </dsp:nvSpPr>
      <dsp:spPr bwMode="white">
        <a:xfrm>
          <a:off x="1857476" y="492938"/>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492938"/>
        <a:ext cx="377343" cy="0"/>
      </dsp:txXfrm>
    </dsp:sp>
    <dsp:sp modelId="{BE5E99F5-4FC9-4293-B888-5091AFEDDD94}">
      <dsp:nvSpPr>
        <dsp:cNvPr id="3" name="Rectangles 2"/>
        <dsp:cNvSpPr/>
      </dsp:nvSpPr>
      <dsp:spPr bwMode="white">
        <a:xfrm>
          <a:off x="216855"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16855" y="752"/>
        <a:ext cx="1640621" cy="984372"/>
      </dsp:txXfrm>
    </dsp:sp>
    <dsp:sp modelId="{4166C505-2880-465E-886F-7FD7D3429CE3}">
      <dsp:nvSpPr>
        <dsp:cNvPr id="6" name="Freeform 5"/>
        <dsp:cNvSpPr/>
      </dsp:nvSpPr>
      <dsp:spPr bwMode="white">
        <a:xfrm>
          <a:off x="1037166" y="985124"/>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985124"/>
        <a:ext cx="2017963" cy="376744"/>
      </dsp:txXfrm>
    </dsp:sp>
    <dsp:sp modelId="{B2CE7316-BCE5-458B-B66A-1134A7354A4F}">
      <dsp:nvSpPr>
        <dsp:cNvPr id="5" name="Rectangles 4"/>
        <dsp:cNvSpPr/>
      </dsp:nvSpPr>
      <dsp:spPr bwMode="white">
        <a:xfrm>
          <a:off x="2234819"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4819" y="752"/>
        <a:ext cx="1640621" cy="984372"/>
      </dsp:txXfrm>
    </dsp:sp>
    <dsp:sp modelId="{E90E6433-1952-43DE-91D6-4732C0B5EE4D}">
      <dsp:nvSpPr>
        <dsp:cNvPr id="8" name="Freeform 7"/>
        <dsp:cNvSpPr/>
      </dsp:nvSpPr>
      <dsp:spPr bwMode="white">
        <a:xfrm>
          <a:off x="1857476" y="1854054"/>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1854054"/>
        <a:ext cx="377343" cy="0"/>
      </dsp:txXfrm>
    </dsp:sp>
    <dsp:sp modelId="{C5F82171-97D7-4858-B8A0-1C2619EF1B52}">
      <dsp:nvSpPr>
        <dsp:cNvPr id="7" name="Rectangles 6"/>
        <dsp:cNvSpPr/>
      </dsp:nvSpPr>
      <dsp:spPr bwMode="white">
        <a:xfrm>
          <a:off x="216855"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16855" y="1361868"/>
        <a:ext cx="1640621" cy="984372"/>
      </dsp:txXfrm>
    </dsp:sp>
    <dsp:sp modelId="{A2464D7E-F593-4C8A-BE27-3E5DBD58E406}">
      <dsp:nvSpPr>
        <dsp:cNvPr id="10" name="Freeform 9"/>
        <dsp:cNvSpPr/>
      </dsp:nvSpPr>
      <dsp:spPr bwMode="white">
        <a:xfrm>
          <a:off x="1037166" y="2346240"/>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2346240"/>
        <a:ext cx="2017963" cy="376744"/>
      </dsp:txXfrm>
    </dsp:sp>
    <dsp:sp modelId="{5CE52AD9-1BCA-4DDA-B631-1628D99E3C62}">
      <dsp:nvSpPr>
        <dsp:cNvPr id="9" name="Rectangles 8"/>
        <dsp:cNvSpPr/>
      </dsp:nvSpPr>
      <dsp:spPr bwMode="white">
        <a:xfrm>
          <a:off x="2234819"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4819" y="1361868"/>
        <a:ext cx="1640621" cy="984372"/>
      </dsp:txXfrm>
    </dsp:sp>
    <dsp:sp modelId="{D9DC9374-3197-4BAD-85AE-5FF85F4B7DBA}">
      <dsp:nvSpPr>
        <dsp:cNvPr id="12" name="Freeform 11"/>
        <dsp:cNvSpPr/>
      </dsp:nvSpPr>
      <dsp:spPr bwMode="white">
        <a:xfrm>
          <a:off x="1857476" y="3215170"/>
          <a:ext cx="591971" cy="752"/>
        </a:xfrm>
        <a:custGeom>
          <a:avLst/>
          <a:gdLst/>
          <a:ahLst/>
          <a:cxnLst/>
          <a:pathLst>
            <a:path w="932" h="1">
              <a:moveTo>
                <a:pt x="0" y="0"/>
              </a:moveTo>
              <a:lnTo>
                <a:pt x="466" y="0"/>
              </a:lnTo>
              <a:lnTo>
                <a:pt x="466" y="1"/>
              </a:lnTo>
              <a:lnTo>
                <a:pt x="932" y="1"/>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3215170"/>
        <a:ext cx="591971" cy="752"/>
      </dsp:txXfrm>
    </dsp:sp>
    <dsp:sp modelId="{92F921AA-C4DD-4EE4-8786-E20734EB0B5B}">
      <dsp:nvSpPr>
        <dsp:cNvPr id="11" name="Rectangles 10"/>
        <dsp:cNvSpPr/>
      </dsp:nvSpPr>
      <dsp:spPr bwMode="white">
        <a:xfrm>
          <a:off x="216855" y="2722984"/>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Localization</a:t>
          </a:r>
          <a:endParaRPr>
            <a:solidFill>
              <a:schemeClr val="dk1"/>
            </a:solidFill>
          </a:endParaRPr>
        </a:p>
      </dsp:txBody>
      <dsp:txXfrm>
        <a:off x="216855" y="2722984"/>
        <a:ext cx="1640621" cy="984372"/>
      </dsp:txXfrm>
    </dsp:sp>
    <dsp:sp modelId="{6604304A-028C-411C-8F5A-FE1E26808521}">
      <dsp:nvSpPr>
        <dsp:cNvPr id="13" name="Rectangles 12"/>
        <dsp:cNvSpPr/>
      </dsp:nvSpPr>
      <dsp:spPr bwMode="white">
        <a:xfrm>
          <a:off x="2449447" y="2723736"/>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49352" tIns="149352" rIns="149352" bIns="149352"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49447" y="2723736"/>
        <a:ext cx="1640621" cy="98437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38344"/>
        <a:chOff x="0" y="0"/>
        <a:chExt cx="4090068" cy="3738344"/>
      </a:xfrm>
    </dsp:grpSpPr>
    <dsp:sp modelId="{60E8FD45-2CE3-4B9B-9153-61F91226BA2D}">
      <dsp:nvSpPr>
        <dsp:cNvPr id="4" name="Freeform 3"/>
        <dsp:cNvSpPr/>
      </dsp:nvSpPr>
      <dsp:spPr bwMode="white">
        <a:xfrm>
          <a:off x="1855062" y="496211"/>
          <a:ext cx="380501" cy="0"/>
        </a:xfrm>
        <a:custGeom>
          <a:avLst/>
          <a:gdLst/>
          <a:ahLst/>
          <a:cxnLst/>
          <a:pathLst>
            <a:path w="599">
              <a:moveTo>
                <a:pt x="0" y="0"/>
              </a:moveTo>
              <a:lnTo>
                <a:pt x="599"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496211"/>
        <a:ext cx="380501" cy="0"/>
      </dsp:txXfrm>
    </dsp:sp>
    <dsp:sp modelId="{BE5E99F5-4FC9-4293-B888-5091AFEDDD94}">
      <dsp:nvSpPr>
        <dsp:cNvPr id="3" name="Rectangles 2"/>
        <dsp:cNvSpPr/>
      </dsp:nvSpPr>
      <dsp:spPr bwMode="white">
        <a:xfrm>
          <a:off x="200711" y="-9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00711" y="-94"/>
        <a:ext cx="1654351" cy="992610"/>
      </dsp:txXfrm>
    </dsp:sp>
    <dsp:sp modelId="{4166C505-2880-465E-886F-7FD7D3429CE3}">
      <dsp:nvSpPr>
        <dsp:cNvPr id="6" name="Freeform 5"/>
        <dsp:cNvSpPr/>
      </dsp:nvSpPr>
      <dsp:spPr bwMode="white">
        <a:xfrm>
          <a:off x="1027887" y="992516"/>
          <a:ext cx="2034851" cy="380351"/>
        </a:xfrm>
        <a:custGeom>
          <a:avLst/>
          <a:gdLst/>
          <a:ahLst/>
          <a:cxnLst/>
          <a:pathLst>
            <a:path w="3204" h="599">
              <a:moveTo>
                <a:pt x="3204" y="0"/>
              </a:moveTo>
              <a:lnTo>
                <a:pt x="3204" y="299"/>
              </a:lnTo>
              <a:lnTo>
                <a:pt x="0" y="299"/>
              </a:lnTo>
              <a:lnTo>
                <a:pt x="0" y="599"/>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27887" y="992516"/>
        <a:ext cx="2034851" cy="380351"/>
      </dsp:txXfrm>
    </dsp:sp>
    <dsp:sp modelId="{B2CE7316-BCE5-458B-B66A-1134A7354A4F}">
      <dsp:nvSpPr>
        <dsp:cNvPr id="5" name="Rectangles 4"/>
        <dsp:cNvSpPr/>
      </dsp:nvSpPr>
      <dsp:spPr bwMode="white">
        <a:xfrm>
          <a:off x="2235563" y="-9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5563" y="-94"/>
        <a:ext cx="1654351" cy="992610"/>
      </dsp:txXfrm>
    </dsp:sp>
    <dsp:sp modelId="{E90E6433-1952-43DE-91D6-4732C0B5EE4D}">
      <dsp:nvSpPr>
        <dsp:cNvPr id="8" name="Freeform 7"/>
        <dsp:cNvSpPr/>
      </dsp:nvSpPr>
      <dsp:spPr bwMode="white">
        <a:xfrm>
          <a:off x="1855062" y="1869172"/>
          <a:ext cx="380501" cy="0"/>
        </a:xfrm>
        <a:custGeom>
          <a:avLst/>
          <a:gdLst/>
          <a:ahLst/>
          <a:cxnLst/>
          <a:pathLst>
            <a:path w="599">
              <a:moveTo>
                <a:pt x="0" y="0"/>
              </a:moveTo>
              <a:lnTo>
                <a:pt x="599"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1869172"/>
        <a:ext cx="380501" cy="0"/>
      </dsp:txXfrm>
    </dsp:sp>
    <dsp:sp modelId="{C5F82171-97D7-4858-B8A0-1C2619EF1B52}">
      <dsp:nvSpPr>
        <dsp:cNvPr id="7" name="Rectangles 6"/>
        <dsp:cNvSpPr/>
      </dsp:nvSpPr>
      <dsp:spPr bwMode="white">
        <a:xfrm>
          <a:off x="200711" y="1372867"/>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00711" y="1372867"/>
        <a:ext cx="1654351" cy="992610"/>
      </dsp:txXfrm>
    </dsp:sp>
    <dsp:sp modelId="{A2464D7E-F593-4C8A-BE27-3E5DBD58E406}">
      <dsp:nvSpPr>
        <dsp:cNvPr id="10" name="Freeform 9"/>
        <dsp:cNvSpPr/>
      </dsp:nvSpPr>
      <dsp:spPr bwMode="white">
        <a:xfrm>
          <a:off x="1027887" y="2365477"/>
          <a:ext cx="2034851" cy="380351"/>
        </a:xfrm>
        <a:custGeom>
          <a:avLst/>
          <a:gdLst/>
          <a:ahLst/>
          <a:cxnLst/>
          <a:pathLst>
            <a:path w="3204" h="599">
              <a:moveTo>
                <a:pt x="3204" y="0"/>
              </a:moveTo>
              <a:lnTo>
                <a:pt x="3204" y="299"/>
              </a:lnTo>
              <a:lnTo>
                <a:pt x="0" y="299"/>
              </a:lnTo>
              <a:lnTo>
                <a:pt x="0" y="599"/>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27887" y="2365477"/>
        <a:ext cx="2034851" cy="380351"/>
      </dsp:txXfrm>
    </dsp:sp>
    <dsp:sp modelId="{5CE52AD9-1BCA-4DDA-B631-1628D99E3C62}">
      <dsp:nvSpPr>
        <dsp:cNvPr id="9" name="Rectangles 8"/>
        <dsp:cNvSpPr/>
      </dsp:nvSpPr>
      <dsp:spPr bwMode="white">
        <a:xfrm>
          <a:off x="2235563" y="1372867"/>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5563" y="1372867"/>
        <a:ext cx="1654351" cy="992610"/>
      </dsp:txXfrm>
    </dsp:sp>
    <dsp:sp modelId="{D9DC9374-3197-4BAD-85AE-5FF85F4B7DBA}">
      <dsp:nvSpPr>
        <dsp:cNvPr id="12" name="Freeform 11"/>
        <dsp:cNvSpPr/>
      </dsp:nvSpPr>
      <dsp:spPr bwMode="white">
        <a:xfrm>
          <a:off x="1855062" y="3242039"/>
          <a:ext cx="580655" cy="94"/>
        </a:xfrm>
        <a:custGeom>
          <a:avLst/>
          <a:gdLst/>
          <a:ahLst/>
          <a:cxnLst/>
          <a:pathLst>
            <a:path w="914" h="0">
              <a:moveTo>
                <a:pt x="0" y="0"/>
              </a:moveTo>
              <a:lnTo>
                <a:pt x="457" y="0"/>
              </a:lnTo>
              <a:lnTo>
                <a:pt x="457" y="0"/>
              </a:lnTo>
              <a:lnTo>
                <a:pt x="91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5062" y="3242039"/>
        <a:ext cx="580655" cy="94"/>
      </dsp:txXfrm>
    </dsp:sp>
    <dsp:sp modelId="{92F921AA-C4DD-4EE4-8786-E20734EB0B5B}">
      <dsp:nvSpPr>
        <dsp:cNvPr id="11" name="Rectangles 10"/>
        <dsp:cNvSpPr/>
      </dsp:nvSpPr>
      <dsp:spPr bwMode="white">
        <a:xfrm>
          <a:off x="200711" y="2745828"/>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Localization</a:t>
          </a:r>
          <a:endParaRPr>
            <a:solidFill>
              <a:schemeClr val="dk1"/>
            </a:solidFill>
          </a:endParaRPr>
        </a:p>
      </dsp:txBody>
      <dsp:txXfrm>
        <a:off x="200711" y="2745828"/>
        <a:ext cx="1654351" cy="992610"/>
      </dsp:txXfrm>
    </dsp:sp>
    <dsp:sp modelId="{6604304A-028C-411C-8F5A-FE1E26808521}">
      <dsp:nvSpPr>
        <dsp:cNvPr id="13" name="Rectangles 12"/>
        <dsp:cNvSpPr/>
      </dsp:nvSpPr>
      <dsp:spPr bwMode="white">
        <a:xfrm>
          <a:off x="2435717" y="2745734"/>
          <a:ext cx="1654351" cy="99261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56464" tIns="156464" rIns="156464" bIns="156464"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35717" y="2745734"/>
        <a:ext cx="1654351" cy="99261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90068" cy="3708108"/>
        <a:chOff x="0" y="0"/>
        <a:chExt cx="4090068" cy="3708108"/>
      </a:xfrm>
    </dsp:grpSpPr>
    <dsp:sp modelId="{60E8FD45-2CE3-4B9B-9153-61F91226BA2D}">
      <dsp:nvSpPr>
        <dsp:cNvPr id="4" name="Freeform 3"/>
        <dsp:cNvSpPr/>
      </dsp:nvSpPr>
      <dsp:spPr bwMode="white">
        <a:xfrm>
          <a:off x="1857476" y="492938"/>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492938"/>
        <a:ext cx="377343" cy="0"/>
      </dsp:txXfrm>
    </dsp:sp>
    <dsp:sp modelId="{BE5E99F5-4FC9-4293-B888-5091AFEDDD94}">
      <dsp:nvSpPr>
        <dsp:cNvPr id="3" name="Rectangles 2"/>
        <dsp:cNvSpPr/>
      </dsp:nvSpPr>
      <dsp:spPr bwMode="white">
        <a:xfrm>
          <a:off x="216855"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Input Image</a:t>
          </a:r>
          <a:endParaRPr>
            <a:solidFill>
              <a:schemeClr val="dk1"/>
            </a:solidFill>
          </a:endParaRPr>
        </a:p>
      </dsp:txBody>
      <dsp:txXfrm>
        <a:off x="216855" y="752"/>
        <a:ext cx="1640621" cy="984372"/>
      </dsp:txXfrm>
    </dsp:sp>
    <dsp:sp modelId="{4166C505-2880-465E-886F-7FD7D3429CE3}">
      <dsp:nvSpPr>
        <dsp:cNvPr id="6" name="Freeform 5"/>
        <dsp:cNvSpPr/>
      </dsp:nvSpPr>
      <dsp:spPr bwMode="white">
        <a:xfrm>
          <a:off x="1037166" y="985124"/>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985124"/>
        <a:ext cx="2017963" cy="376744"/>
      </dsp:txXfrm>
    </dsp:sp>
    <dsp:sp modelId="{B2CE7316-BCE5-458B-B66A-1134A7354A4F}">
      <dsp:nvSpPr>
        <dsp:cNvPr id="5" name="Rectangles 4"/>
        <dsp:cNvSpPr/>
      </dsp:nvSpPr>
      <dsp:spPr bwMode="white">
        <a:xfrm>
          <a:off x="2234819" y="752"/>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Input Gray Scale</a:t>
          </a:r>
          <a:endParaRPr>
            <a:solidFill>
              <a:schemeClr val="dk1"/>
            </a:solidFill>
          </a:endParaRPr>
        </a:p>
      </dsp:txBody>
      <dsp:txXfrm>
        <a:off x="2234819" y="752"/>
        <a:ext cx="1640621" cy="984372"/>
      </dsp:txXfrm>
    </dsp:sp>
    <dsp:sp modelId="{E90E6433-1952-43DE-91D6-4732C0B5EE4D}">
      <dsp:nvSpPr>
        <dsp:cNvPr id="8" name="Freeform 7"/>
        <dsp:cNvSpPr/>
      </dsp:nvSpPr>
      <dsp:spPr bwMode="white">
        <a:xfrm>
          <a:off x="1857476" y="1854054"/>
          <a:ext cx="377343" cy="0"/>
        </a:xfrm>
        <a:custGeom>
          <a:avLst/>
          <a:gdLst/>
          <a:ahLst/>
          <a:cxnLst/>
          <a:pathLst>
            <a:path w="594">
              <a:moveTo>
                <a:pt x="0" y="0"/>
              </a:moveTo>
              <a:lnTo>
                <a:pt x="594" y="0"/>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1854054"/>
        <a:ext cx="377343" cy="0"/>
      </dsp:txXfrm>
    </dsp:sp>
    <dsp:sp modelId="{C5F82171-97D7-4858-B8A0-1C2619EF1B52}">
      <dsp:nvSpPr>
        <dsp:cNvPr id="7" name="Rectangles 6"/>
        <dsp:cNvSpPr/>
      </dsp:nvSpPr>
      <dsp:spPr bwMode="white">
        <a:xfrm>
          <a:off x="216855"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Noise Reduction</a:t>
          </a:r>
          <a:endParaRPr>
            <a:solidFill>
              <a:schemeClr val="dk1"/>
            </a:solidFill>
          </a:endParaRPr>
        </a:p>
      </dsp:txBody>
      <dsp:txXfrm>
        <a:off x="216855" y="1361868"/>
        <a:ext cx="1640621" cy="984372"/>
      </dsp:txXfrm>
    </dsp:sp>
    <dsp:sp modelId="{A2464D7E-F593-4C8A-BE27-3E5DBD58E406}">
      <dsp:nvSpPr>
        <dsp:cNvPr id="10" name="Freeform 9"/>
        <dsp:cNvSpPr/>
      </dsp:nvSpPr>
      <dsp:spPr bwMode="white">
        <a:xfrm>
          <a:off x="1037166" y="2346240"/>
          <a:ext cx="2017963" cy="376744"/>
        </a:xfrm>
        <a:custGeom>
          <a:avLst/>
          <a:gdLst/>
          <a:ahLst/>
          <a:cxnLst/>
          <a:pathLst>
            <a:path w="3178" h="593">
              <a:moveTo>
                <a:pt x="3178" y="0"/>
              </a:moveTo>
              <a:lnTo>
                <a:pt x="3178" y="297"/>
              </a:lnTo>
              <a:lnTo>
                <a:pt x="0" y="297"/>
              </a:lnTo>
              <a:lnTo>
                <a:pt x="0" y="593"/>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en-IN">
            <a:solidFill>
              <a:schemeClr val="tx1"/>
            </a:solidFill>
          </a:endParaRPr>
        </a:p>
      </dsp:txBody>
      <dsp:txXfrm>
        <a:off x="1037166" y="2346240"/>
        <a:ext cx="2017963" cy="376744"/>
      </dsp:txXfrm>
    </dsp:sp>
    <dsp:sp modelId="{5CE52AD9-1BCA-4DDA-B631-1628D99E3C62}">
      <dsp:nvSpPr>
        <dsp:cNvPr id="9" name="Rectangles 8"/>
        <dsp:cNvSpPr/>
      </dsp:nvSpPr>
      <dsp:spPr bwMode="white">
        <a:xfrm>
          <a:off x="2234819" y="1361868"/>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Histogram Operation</a:t>
          </a:r>
          <a:endParaRPr>
            <a:solidFill>
              <a:schemeClr val="dk1"/>
            </a:solidFill>
          </a:endParaRPr>
        </a:p>
      </dsp:txBody>
      <dsp:txXfrm>
        <a:off x="2234819" y="1361868"/>
        <a:ext cx="1640621" cy="984372"/>
      </dsp:txXfrm>
    </dsp:sp>
    <dsp:sp modelId="{1730C43B-8628-4A79-8096-FEFA85217520}">
      <dsp:nvSpPr>
        <dsp:cNvPr id="12" name="Freeform 11"/>
        <dsp:cNvSpPr/>
      </dsp:nvSpPr>
      <dsp:spPr bwMode="white">
        <a:xfrm>
          <a:off x="1857476" y="3215170"/>
          <a:ext cx="591971" cy="752"/>
        </a:xfrm>
        <a:custGeom>
          <a:avLst/>
          <a:gdLst/>
          <a:ahLst/>
          <a:cxnLst/>
          <a:pathLst>
            <a:path w="932" h="1">
              <a:moveTo>
                <a:pt x="0" y="0"/>
              </a:moveTo>
              <a:lnTo>
                <a:pt x="466" y="0"/>
              </a:lnTo>
              <a:lnTo>
                <a:pt x="466" y="1"/>
              </a:lnTo>
              <a:lnTo>
                <a:pt x="932" y="1"/>
              </a:lnTo>
            </a:path>
          </a:pathLst>
        </a:custGeom>
        <a:ln>
          <a:tailEnd type="arrow" w="lg" len="med"/>
        </a:ln>
      </dsp:spPr>
      <dsp:style>
        <a:lnRef idx="1">
          <a:schemeClr val="dk1"/>
        </a:lnRef>
        <a:fillRef idx="0">
          <a:schemeClr val="dk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IN">
            <a:solidFill>
              <a:schemeClr val="tx1"/>
            </a:solidFill>
          </a:endParaRPr>
        </a:p>
      </dsp:txBody>
      <dsp:txXfrm>
        <a:off x="1857476" y="3215170"/>
        <a:ext cx="591971" cy="752"/>
      </dsp:txXfrm>
    </dsp:sp>
    <dsp:sp modelId="{3CB7E08B-3508-4EB4-80FB-DFE5E47CC153}">
      <dsp:nvSpPr>
        <dsp:cNvPr id="11" name="Rectangles 10"/>
        <dsp:cNvSpPr/>
      </dsp:nvSpPr>
      <dsp:spPr bwMode="white">
        <a:xfrm>
          <a:off x="216855" y="2722984"/>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Segmentation</a:t>
          </a:r>
          <a:endParaRPr>
            <a:solidFill>
              <a:schemeClr val="dk1"/>
            </a:solidFill>
          </a:endParaRPr>
        </a:p>
      </dsp:txBody>
      <dsp:txXfrm>
        <a:off x="216855" y="2722984"/>
        <a:ext cx="1640621" cy="984372"/>
      </dsp:txXfrm>
    </dsp:sp>
    <dsp:sp modelId="{6604304A-028C-411C-8F5A-FE1E26808521}">
      <dsp:nvSpPr>
        <dsp:cNvPr id="13" name="Rectangles 12"/>
        <dsp:cNvSpPr/>
      </dsp:nvSpPr>
      <dsp:spPr bwMode="white">
        <a:xfrm>
          <a:off x="2449447" y="2723736"/>
          <a:ext cx="1640621" cy="984372"/>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solidFill>
                <a:schemeClr val="dk1"/>
              </a:solidFill>
            </a:rPr>
            <a:t>Dehaze</a:t>
          </a:r>
          <a:endParaRPr>
            <a:solidFill>
              <a:schemeClr val="dk1"/>
            </a:solidFill>
          </a:endParaRPr>
        </a:p>
      </dsp:txBody>
      <dsp:txXfrm>
        <a:off x="2449447" y="2723736"/>
        <a:ext cx="1640621" cy="9843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type="leftBrace" r:blip="" rot="180">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B9138F-9286-40A2-A6BC-94344FEBCB2E}"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F29CA3-BC8C-43E5-AE9B-27E8EDD8811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F29CA3-BC8C-43E5-AE9B-27E8EDD8811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
        <p:cNvGrpSpPr/>
        <p:nvPr/>
      </p:nvGrpSpPr>
      <p:grpSpPr>
        <a:xfrm>
          <a:off x="0" y="0"/>
          <a:ext cx="0" cy="0"/>
          <a:chOff x="0" y="0"/>
          <a:chExt cx="0" cy="0"/>
        </a:xfrm>
      </p:grpSpPr>
      <p:sp>
        <p:nvSpPr>
          <p:cNvPr id="273" name="Google Shape;273;g1f33e367048_0_9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33e367048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g1f33e367048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1f33e367048_0_5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f33e367048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200" dirty="0">
                <a:latin typeface="Times New Roman" panose="02020603050405020304"/>
                <a:ea typeface="Times New Roman" panose="02020603050405020304"/>
                <a:cs typeface="Times New Roman" panose="02020603050405020304"/>
                <a:sym typeface="Times New Roman" panose="02020603050405020304"/>
              </a:rPr>
              <a:t>We plan to use a combination of various modules to come up with a very lightweight and efficient image segmentation algorithm. In our case, the fog in the image gets segmented. This is useful where we might need to perform object recognition in foggy conditions. </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lang="en-IN" dirty="0"/>
          </a:p>
          <a:p>
            <a:pPr rtl="0">
              <a:spcBef>
                <a:spcPts val="0"/>
              </a:spcBef>
              <a:spcAft>
                <a:spcPts val="800"/>
              </a:spcAft>
            </a:pPr>
            <a:r>
              <a:rPr lang="en-US" sz="1800" b="0" i="0" u="none" strike="noStrike" dirty="0">
                <a:solidFill>
                  <a:srgbClr val="333333"/>
                </a:solidFill>
                <a:effectLst/>
                <a:latin typeface="Georgia" panose="02040502050405020303" pitchFamily="18" charset="0"/>
              </a:rPr>
              <a:t>However, dehazing remains a challenging task as the degradation of color intensity is dependent on the depth information of the original scene, which is usually unavailable, especially for single image dehazing. Hence, our novel idea is to use a combination of depth estimation and visibility restoration modules to effectively tackle this problem. </a:t>
            </a:r>
            <a:endParaRPr lang="en-US" b="0" dirty="0">
              <a:effectLst/>
            </a:endParaRPr>
          </a:p>
          <a:p>
            <a:br>
              <a:rPr lang="en-US" dirty="0"/>
            </a:br>
            <a:endParaRPr dirty="0"/>
          </a:p>
        </p:txBody>
      </p:sp>
      <p:sp>
        <p:nvSpPr>
          <p:cNvPr id="170" name="Google Shape;170;g1f33e367048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1f33e367048_0_3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33e367048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0" name="Google Shape;120;g1f33e367048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228600" marR="0" lvl="0" indent="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defRPr/>
            </a:pPr>
            <a:r>
              <a:rPr lang="en-US" dirty="0"/>
              <a:t>Image processing allows one to enhance image features of interest while attenuating detail irrelevant to a given application, and then extract useful information about the scene from the enhanced image.</a:t>
            </a:r>
            <a:endParaRPr lang="en-US" dirty="0"/>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 image is digitized to convert it to a form which can be stored in a computer's memory or on some form of storage media such as a hard disk or CD-ROM. This digitization procedure can be done by a scanner, or by a video camera connected to a frame grabber board in a computer. Once the image has been digitized, it can be operated upon by various image processing operations.</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Image processing operations can be roughly divided into three major categories, Image Compression, Image Enhancement and Restoration, and Measurement Extraction. Image compression is familiar to most people. It involves reducing the amount of memory needed to store a digital image.</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 defects which could be caused by the digitization process or by faults in the imaging set-up (for example, bad lighting) can be corrected using Image Enhancement techniques. </a:t>
            </a:r>
            <a:endParaRPr lang="en-IN" sz="1800" dirty="0">
              <a:effectLst/>
              <a:latin typeface="Calibri" panose="020F0502020204030204" charset="0"/>
              <a:ea typeface="Calibri" panose="020F0502020204030204" charset="0"/>
              <a:cs typeface="Times New Roman" panose="02020603050405020304" pitchFamily="18" charset="0"/>
            </a:endParaRPr>
          </a:p>
          <a:p>
            <a:pPr marL="457200" lvl="0" indent="0" algn="just">
              <a:lnSpc>
                <a:spcPct val="150000"/>
              </a:lnSpc>
              <a:spcAft>
                <a:spcPts val="800"/>
              </a:spcAft>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the image is in good condition, the Measurement Extraction operations can be used to obtain useful information from the image.</a:t>
            </a:r>
            <a:endParaRPr lang="en-IN" sz="1800" dirty="0">
              <a:effectLst/>
              <a:latin typeface="Calibri" panose="020F0502020204030204" charset="0"/>
              <a:ea typeface="Calibri" panose="020F0502020204030204" charset="0"/>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0" indent="-520700" algn="l" rtl="0">
              <a:lnSpc>
                <a:spcPct val="100000"/>
              </a:lnSpc>
              <a:spcBef>
                <a:spcPts val="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In order to avoid generation of halo effects and insufficient estimation of the transmission map, 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depth estimation module </a:t>
            </a:r>
            <a:r>
              <a:rPr lang="en-US" sz="1200" dirty="0">
                <a:latin typeface="Times New Roman" panose="02020603050405020304"/>
                <a:ea typeface="Times New Roman" panose="02020603050405020304"/>
                <a:cs typeface="Times New Roman" panose="02020603050405020304"/>
                <a:sym typeface="Times New Roman" panose="02020603050405020304"/>
              </a:rPr>
              <a:t>contains two major procedures which take advantage of the median filter to preserve edge information. </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a:t>
            </a:r>
            <a:r>
              <a:rPr lang="en-US" sz="1200" b="1" dirty="0">
                <a:latin typeface="Times New Roman" panose="02020603050405020304"/>
                <a:ea typeface="Times New Roman" panose="02020603050405020304"/>
                <a:cs typeface="Times New Roman" panose="02020603050405020304"/>
                <a:sym typeface="Times New Roman" panose="02020603050405020304"/>
              </a:rPr>
              <a:t>adaptive gamma correction </a:t>
            </a:r>
            <a:r>
              <a:rPr lang="en-US" sz="1200" dirty="0">
                <a:latin typeface="Times New Roman" panose="02020603050405020304"/>
                <a:ea typeface="Times New Roman" panose="02020603050405020304"/>
                <a:cs typeface="Times New Roman" panose="02020603050405020304"/>
                <a:sym typeface="Times New Roman" panose="02020603050405020304"/>
              </a:rPr>
              <a:t>technique is employed to adjust the intensity of the transmission map.</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Next, 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color analysis module </a:t>
            </a:r>
            <a:r>
              <a:rPr lang="en-US" sz="1200" dirty="0">
                <a:latin typeface="Times New Roman" panose="02020603050405020304"/>
                <a:ea typeface="Times New Roman" panose="02020603050405020304"/>
                <a:cs typeface="Times New Roman" panose="02020603050405020304"/>
                <a:sym typeface="Times New Roman" panose="02020603050405020304"/>
              </a:rPr>
              <a:t>uses the gray world assumption to analyze the color characteristics of input images.</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obtained color information can express the variation range of </a:t>
            </a:r>
            <a:r>
              <a:rPr lang="en-US" sz="1200" b="1" dirty="0">
                <a:latin typeface="Times New Roman" panose="02020603050405020304"/>
                <a:ea typeface="Times New Roman" panose="02020603050405020304"/>
                <a:cs typeface="Times New Roman" panose="02020603050405020304"/>
                <a:sym typeface="Times New Roman" panose="02020603050405020304"/>
              </a:rPr>
              <a:t>RGB distribution</a:t>
            </a:r>
            <a:r>
              <a:rPr lang="en-US" sz="1200" dirty="0">
                <a:latin typeface="Times New Roman" panose="02020603050405020304"/>
                <a:ea typeface="Times New Roman" panose="02020603050405020304"/>
                <a:cs typeface="Times New Roman" panose="02020603050405020304"/>
                <a:sym typeface="Times New Roman" panose="02020603050405020304"/>
              </a:rPr>
              <a:t> and thereby circumvent color distortion problems.</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r>
              <a:rPr lang="en-US" sz="1200" dirty="0">
                <a:latin typeface="Times New Roman" panose="02020603050405020304"/>
                <a:ea typeface="Times New Roman" panose="02020603050405020304"/>
                <a:cs typeface="Times New Roman" panose="02020603050405020304"/>
                <a:sym typeface="Times New Roman" panose="02020603050405020304"/>
              </a:rPr>
              <a:t>The proposed </a:t>
            </a:r>
            <a:r>
              <a:rPr lang="en-US" sz="1200" b="1" dirty="0">
                <a:latin typeface="Times New Roman" panose="02020603050405020304"/>
                <a:ea typeface="Times New Roman" panose="02020603050405020304"/>
                <a:cs typeface="Times New Roman" panose="02020603050405020304"/>
                <a:sym typeface="Times New Roman" panose="02020603050405020304"/>
              </a:rPr>
              <a:t>visibility restoration module </a:t>
            </a:r>
            <a:r>
              <a:rPr lang="en-US" sz="1200" dirty="0">
                <a:latin typeface="Times New Roman" panose="02020603050405020304"/>
                <a:ea typeface="Times New Roman" panose="02020603050405020304"/>
                <a:cs typeface="Times New Roman" panose="02020603050405020304"/>
                <a:sym typeface="Times New Roman" panose="02020603050405020304"/>
              </a:rPr>
              <a:t>uses the adjusted transmission map and color-correlated information produced respectively by the depth estimation and color analysis modules to recover a </a:t>
            </a:r>
            <a:r>
              <a:rPr lang="en-US" sz="1200" b="1" dirty="0">
                <a:latin typeface="Times New Roman" panose="02020603050405020304"/>
                <a:ea typeface="Times New Roman" panose="02020603050405020304"/>
                <a:cs typeface="Times New Roman" panose="02020603050405020304"/>
                <a:sym typeface="Times New Roman" panose="02020603050405020304"/>
              </a:rPr>
              <a:t>high-quality haze-free image</a:t>
            </a:r>
            <a:r>
              <a:rPr lang="en-US" sz="1200" dirty="0">
                <a:latin typeface="Times New Roman" panose="02020603050405020304"/>
                <a:ea typeface="Times New Roman" panose="02020603050405020304"/>
                <a:cs typeface="Times New Roman" panose="02020603050405020304"/>
                <a:sym typeface="Times New Roman" panose="02020603050405020304"/>
              </a:rPr>
              <a:t>.</a:t>
            </a: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514350" lvl="0" indent="-520700" algn="l" rtl="0">
              <a:lnSpc>
                <a:spcPct val="100000"/>
              </a:lnSpc>
              <a:spcBef>
                <a:spcPts val="480"/>
              </a:spcBef>
              <a:spcAft>
                <a:spcPts val="0"/>
              </a:spcAft>
              <a:buClr>
                <a:schemeClr val="dk1"/>
              </a:buClr>
              <a:buSzPts val="2500"/>
              <a:buFont typeface="Times New Roman" panose="02020603050405020304"/>
              <a:buAutoNum type="arabicPeriod"/>
            </a:pP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br>
              <a:rPr lang="en-US" dirty="0"/>
            </a:b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333333"/>
                </a:solidFill>
                <a:effectLst/>
                <a:latin typeface="Georgia" panose="02040502050405020303" pitchFamily="18" charset="0"/>
              </a:rPr>
              <a:t>A significant development was the discovery that there is at least one channel that has a minimal intensity among the three color channels (Red, Green, Blue) in non-sky regions, known as the Dark Channel Prior (DCP)</a:t>
            </a:r>
            <a:r>
              <a:rPr lang="en-US" sz="1800" b="0" i="0" u="none" strike="noStrike" dirty="0">
                <a:solidFill>
                  <a:srgbClr val="000000"/>
                </a:solidFill>
                <a:effectLst/>
                <a:latin typeface="Times New Roman" panose="02020603050405020304" pitchFamily="18" charset="0"/>
              </a:rPr>
              <a:t>. </a:t>
            </a:r>
            <a:r>
              <a:rPr lang="en-US" sz="1800" b="0" i="0" u="none" strike="noStrike" dirty="0">
                <a:solidFill>
                  <a:srgbClr val="333333"/>
                </a:solidFill>
                <a:effectLst/>
                <a:latin typeface="Georgia" panose="02040502050405020303" pitchFamily="18" charset="0"/>
              </a:rPr>
              <a:t>The value of the DCP can be considered to reflect the concentration of haze in this area and infer the transmission.</a:t>
            </a:r>
            <a:endParaRPr lang="en-US" b="0" dirty="0">
              <a:effectLst/>
            </a:endParaRPr>
          </a:p>
          <a:p>
            <a:pPr rtl="0">
              <a:spcBef>
                <a:spcPts val="0"/>
              </a:spcBef>
              <a:spcAft>
                <a:spcPts val="800"/>
              </a:spcAft>
            </a:pPr>
            <a:r>
              <a:rPr lang="en-US" sz="1800" b="0" i="0" u="none" strike="noStrike" dirty="0">
                <a:solidFill>
                  <a:srgbClr val="333333"/>
                </a:solidFill>
                <a:effectLst/>
                <a:latin typeface="Georgia" panose="02040502050405020303" pitchFamily="18" charset="0"/>
              </a:rPr>
              <a:t>The dark channel is defined as:</a:t>
            </a:r>
            <a:endParaRPr lang="en-US" b="0" dirty="0">
              <a:effectLst/>
            </a:endParaRPr>
          </a:p>
          <a:p>
            <a:br>
              <a:rPr lang="en-US" dirty="0"/>
            </a:br>
            <a:endParaRPr dirty="0"/>
          </a:p>
        </p:txBody>
      </p:sp>
      <p:sp>
        <p:nvSpPr>
          <p:cNvPr id="200" name="Google Shape;200;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1f33e367048_0_8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33e367048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g1f33e367048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3400420" cy="365125"/>
          </a:xfrm>
        </p:spPr>
        <p:txBody>
          <a:bodyPr/>
          <a:lstStyle>
            <a:lvl1pPr>
              <a:defRPr sz="1200"/>
            </a:lvl1pPr>
          </a:lstStyle>
          <a:p>
            <a:r>
              <a:rPr lang="en-US" sz="1400" b="1"/>
              <a:t>SATHYABAMA  INSTITUTE OF SCIENCE AND TECHNOLOGY</a:t>
            </a:r>
            <a:endParaRPr lang="en-US" sz="1050" dirty="0"/>
          </a:p>
        </p:txBody>
      </p:sp>
      <p:sp>
        <p:nvSpPr>
          <p:cNvPr id="5" name="Footer Placeholder 4"/>
          <p:cNvSpPr>
            <a:spLocks noGrp="1"/>
          </p:cNvSpPr>
          <p:nvPr>
            <p:ph type="ftr" sz="quarter" idx="11"/>
          </p:nvPr>
        </p:nvSpPr>
        <p:spPr>
          <a:xfrm>
            <a:off x="3857620" y="6356350"/>
            <a:ext cx="2162180" cy="365125"/>
          </a:xfrm>
        </p:spPr>
        <p:txBody>
          <a:bodyPr/>
          <a:lstStyle/>
          <a:p>
            <a:r>
              <a:rPr lang="en-US"/>
              <a:t>REVIEW 1 - DEPT. OF ECE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SATHYABAMA  INSTITUTE OF SCIENCE AND TECHNOLOGY</a:t>
            </a:r>
            <a:endParaRPr lang="en-US"/>
          </a:p>
        </p:txBody>
      </p:sp>
      <p:sp>
        <p:nvSpPr>
          <p:cNvPr id="5" name="Footer Placeholder 4"/>
          <p:cNvSpPr>
            <a:spLocks noGrp="1"/>
          </p:cNvSpPr>
          <p:nvPr>
            <p:ph type="ftr" sz="quarter" idx="11"/>
          </p:nvPr>
        </p:nvSpPr>
        <p:spPr/>
        <p:txBody>
          <a:bodyPr/>
          <a:lstStyle/>
          <a:p>
            <a:r>
              <a:rPr lang="en-US"/>
              <a:t>REVIEW 1 - DEPT.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a:t>SATHYABAMA  INSTITUTE OF SCIENCE AND TECHNOLOGY</a:t>
            </a:r>
            <a:endParaRPr lang="en-US"/>
          </a:p>
        </p:txBody>
      </p:sp>
      <p:sp>
        <p:nvSpPr>
          <p:cNvPr id="8" name="Footer Placeholder 7"/>
          <p:cNvSpPr>
            <a:spLocks noGrp="1"/>
          </p:cNvSpPr>
          <p:nvPr>
            <p:ph type="ftr" sz="quarter" idx="11"/>
          </p:nvPr>
        </p:nvSpPr>
        <p:spPr/>
        <p:txBody>
          <a:bodyPr/>
          <a:lstStyle/>
          <a:p>
            <a:r>
              <a:rPr lang="en-US"/>
              <a:t>REVIEW 1 - DEPT. OF ECE</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SATHYABAMA  INSTITUTE OF SCIENCE AND TECHNOLOGY</a:t>
            </a:r>
            <a:endParaRPr lang="en-US"/>
          </a:p>
        </p:txBody>
      </p:sp>
      <p:sp>
        <p:nvSpPr>
          <p:cNvPr id="4" name="Footer Placeholder 3"/>
          <p:cNvSpPr>
            <a:spLocks noGrp="1"/>
          </p:cNvSpPr>
          <p:nvPr>
            <p:ph type="ftr" sz="quarter" idx="11"/>
          </p:nvPr>
        </p:nvSpPr>
        <p:spPr/>
        <p:txBody>
          <a:bodyPr/>
          <a:lstStyle/>
          <a:p>
            <a:r>
              <a:rPr lang="en-US"/>
              <a:t>REVIEW 1 - DEPT. OF ECE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SATHYABAMA  INSTITUTE OF SCIENCE AND TECHNOLOGY</a:t>
            </a:r>
            <a:endParaRPr lang="en-US"/>
          </a:p>
        </p:txBody>
      </p:sp>
      <p:sp>
        <p:nvSpPr>
          <p:cNvPr id="3" name="Footer Placeholder 2"/>
          <p:cNvSpPr>
            <a:spLocks noGrp="1"/>
          </p:cNvSpPr>
          <p:nvPr>
            <p:ph type="ftr" sz="quarter" idx="11"/>
          </p:nvPr>
        </p:nvSpPr>
        <p:spPr/>
        <p:txBody>
          <a:bodyPr/>
          <a:lstStyle/>
          <a:p>
            <a:r>
              <a:rPr lang="en-US"/>
              <a:t>REVIEW 1 - DEPT. OF ECE</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SATHYABAMA  INSTITUTE OF SCIENCE AND TECHNOLOGY</a:t>
            </a:r>
            <a:endParaRPr lang="en-US"/>
          </a:p>
        </p:txBody>
      </p:sp>
      <p:sp>
        <p:nvSpPr>
          <p:cNvPr id="6" name="Footer Placeholder 5"/>
          <p:cNvSpPr>
            <a:spLocks noGrp="1"/>
          </p:cNvSpPr>
          <p:nvPr>
            <p:ph type="ftr" sz="quarter" idx="11"/>
          </p:nvPr>
        </p:nvSpPr>
        <p:spPr/>
        <p:txBody>
          <a:bodyPr/>
          <a:lstStyle/>
          <a:p>
            <a:r>
              <a:rPr lang="en-US"/>
              <a:t>REVIEW 1 - DEPT.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31861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z="1400" b="1"/>
              <a:t>SATHYABAMA  INSTITUTE OF SCIENCE AND TECHNOLOGY</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1 - DEPT. OF ECE</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2" Type="http://schemas.openxmlformats.org/officeDocument/2006/relationships/notesSlide" Target="../notesSlides/notesSlide5.xml"/><Relationship Id="rId21" Type="http://schemas.openxmlformats.org/officeDocument/2006/relationships/slideLayout" Target="../slideLayouts/slideLayout2.xml"/><Relationship Id="rId20" Type="http://schemas.microsoft.com/office/2007/relationships/diagramDrawing" Target="../diagrams/drawing6.xml"/><Relationship Id="rId2" Type="http://schemas.openxmlformats.org/officeDocument/2006/relationships/diagramLayout" Target="../diagrams/layout3.xml"/><Relationship Id="rId19" Type="http://schemas.openxmlformats.org/officeDocument/2006/relationships/diagramColors" Target="../diagrams/colors6.xml"/><Relationship Id="rId18" Type="http://schemas.openxmlformats.org/officeDocument/2006/relationships/diagramQuickStyle" Target="../diagrams/quickStyle6.xml"/><Relationship Id="rId17" Type="http://schemas.openxmlformats.org/officeDocument/2006/relationships/diagramLayout" Target="../diagrams/layout6.xml"/><Relationship Id="rId16" Type="http://schemas.openxmlformats.org/officeDocument/2006/relationships/diagramData" Target="../diagrams/data6.xml"/><Relationship Id="rId15" Type="http://schemas.microsoft.com/office/2007/relationships/diagramDrawing" Target="../diagrams/drawing5.xml"/><Relationship Id="rId14" Type="http://schemas.openxmlformats.org/officeDocument/2006/relationships/diagramColors" Target="../diagrams/colors5.xml"/><Relationship Id="rId13" Type="http://schemas.openxmlformats.org/officeDocument/2006/relationships/diagramQuickStyle" Target="../diagrams/quickStyle5.xml"/><Relationship Id="rId12" Type="http://schemas.openxmlformats.org/officeDocument/2006/relationships/diagramLayout" Target="../diagrams/layout5.xml"/><Relationship Id="rId11" Type="http://schemas.openxmlformats.org/officeDocument/2006/relationships/diagramData" Target="../diagrams/data5.xml"/><Relationship Id="rId10" Type="http://schemas.microsoft.com/office/2007/relationships/diagramDrawing" Target="../diagrams/drawing4.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microsoft.com/office/2007/relationships/diagramDrawing" Target="../diagrams/drawing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3" Type="http://schemas.openxmlformats.org/officeDocument/2006/relationships/diagramData" Target="../diagrams/data10.xml"/><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7.wdp"/><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4.xml"/><Relationship Id="rId7" Type="http://schemas.openxmlformats.org/officeDocument/2006/relationships/image" Target="../media/image12.png"/><Relationship Id="rId6" Type="http://schemas.openxmlformats.org/officeDocument/2006/relationships/image" Target="../media/image11.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8265"/>
            <a:ext cx="9144000" cy="4856480"/>
          </a:xfrm>
        </p:spPr>
        <p:txBody>
          <a:bodyPr>
            <a:noAutofit/>
          </a:bodyPr>
          <a:lstStyle/>
          <a:p>
            <a:pPr algn="ctr"/>
            <a:br>
              <a:rPr lang="en-US" b="1" dirty="0">
                <a:latin typeface="Times New Roman" panose="02020603050405020304" pitchFamily="18" charset="0"/>
                <a:cs typeface="Times New Roman" panose="02020603050405020304" pitchFamily="18" charset="0"/>
                <a:sym typeface="+mn-ea"/>
              </a:rPr>
            </a:br>
            <a:br>
              <a:rPr lang="en-US" b="1" dirty="0">
                <a:latin typeface="Times New Roman" panose="02020603050405020304" pitchFamily="18" charset="0"/>
                <a:cs typeface="Times New Roman" panose="02020603050405020304" pitchFamily="18" charset="0"/>
                <a:sym typeface="+mn-ea"/>
              </a:rPr>
            </a:br>
            <a:r>
              <a:rPr lang="en-US" b="1" dirty="0">
                <a:latin typeface="Times New Roman" panose="02020603050405020304" pitchFamily="18" charset="0"/>
                <a:cs typeface="Times New Roman" panose="02020603050405020304" pitchFamily="18" charset="0"/>
                <a:sym typeface="+mn-ea"/>
              </a:rPr>
              <a:t>UNDERWATER IMAGE ENHANCEMENT USING</a:t>
            </a:r>
            <a:br>
              <a:rPr lang="en-US" dirty="0">
                <a:latin typeface="Times New Roman" panose="02020603050405020304" pitchFamily="18" charset="0"/>
                <a:cs typeface="Times New Roman" panose="02020603050405020304" pitchFamily="18" charset="0"/>
                <a:sym typeface="+mn-ea"/>
              </a:rPr>
            </a:br>
            <a:r>
              <a:rPr lang="en-US" b="1" dirty="0">
                <a:latin typeface="Times New Roman" panose="02020603050405020304" pitchFamily="18" charset="0"/>
                <a:cs typeface="Times New Roman" panose="02020603050405020304" pitchFamily="18" charset="0"/>
                <a:sym typeface="+mn-ea"/>
              </a:rPr>
              <a:t>COLOR BALANCE AND FUSION</a:t>
            </a:r>
            <a:endParaRPr lang="en-US" b="1" dirty="0">
              <a:latin typeface="Times New Roman" panose="02020603050405020304" pitchFamily="18" charset="0"/>
              <a:cs typeface="Times New Roman" panose="02020603050405020304" pitchFamily="18" charset="0"/>
              <a:sym typeface="+mn-ea"/>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fld>
            <a:endParaRPr lang="en-US" smtClean="0">
              <a:latin typeface="Times New Roman" panose="02020603050405020304" pitchFamily="18" charset="0"/>
              <a:cs typeface="Times New Roman" panose="02020603050405020304" pitchFamily="18" charset="0"/>
            </a:endParaRPr>
          </a:p>
        </p:txBody>
      </p:sp>
      <p:sp>
        <p:nvSpPr>
          <p:cNvPr id="4" name="Text Box 3"/>
          <p:cNvSpPr txBox="1"/>
          <p:nvPr/>
        </p:nvSpPr>
        <p:spPr>
          <a:xfrm>
            <a:off x="4211955" y="4730750"/>
            <a:ext cx="4385945" cy="1476375"/>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sym typeface="+mn-ea"/>
              </a:rPr>
              <a:t>DONE BY</a:t>
            </a:r>
            <a:endParaRPr lang="en-US" b="1">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VISHNU PRASATH.S   420419106029</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PUGAZHENTHI.K        </a:t>
            </a:r>
            <a:r>
              <a:rPr lang="en-US">
                <a:latin typeface="Times New Roman" panose="02020603050405020304" pitchFamily="18" charset="0"/>
                <a:cs typeface="Times New Roman" panose="02020603050405020304" pitchFamily="18" charset="0"/>
                <a:sym typeface="+mn-ea"/>
              </a:rPr>
              <a:t>420419106021</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SANTHOSH.S	           </a:t>
            </a:r>
            <a:r>
              <a:rPr lang="en-US">
                <a:latin typeface="Times New Roman" panose="02020603050405020304" pitchFamily="18" charset="0"/>
                <a:cs typeface="Times New Roman" panose="02020603050405020304" pitchFamily="18" charset="0"/>
                <a:sym typeface="+mn-ea"/>
              </a:rPr>
              <a:t>420419106023</a:t>
            </a:r>
            <a:endParaRPr lang="en-US">
              <a:latin typeface="Times New Roman" panose="02020603050405020304" pitchFamily="18" charset="0"/>
              <a:cs typeface="Times New Roman" panose="02020603050405020304" pitchFamily="18" charset="0"/>
            </a:endParaRPr>
          </a:p>
        </p:txBody>
      </p:sp>
      <p:sp>
        <p:nvSpPr>
          <p:cNvPr id="6" name="Text Box 5"/>
          <p:cNvSpPr txBox="1"/>
          <p:nvPr/>
        </p:nvSpPr>
        <p:spPr>
          <a:xfrm>
            <a:off x="2388870" y="607695"/>
            <a:ext cx="5641975" cy="706755"/>
          </a:xfrm>
          <a:prstGeom prst="rect">
            <a:avLst/>
          </a:prstGeom>
          <a:noFill/>
        </p:spPr>
        <p:txBody>
          <a:bodyPr wrap="square" rtlCol="0">
            <a:spAutoFit/>
          </a:bodyPr>
          <a:p>
            <a:pPr algn="ctr"/>
            <a:r>
              <a:rPr lang="en-US" sz="2000" b="1">
                <a:latin typeface="Times New Roman" panose="02020603050405020304" pitchFamily="18" charset="0"/>
                <a:cs typeface="Times New Roman" panose="02020603050405020304" pitchFamily="18" charset="0"/>
              </a:rPr>
              <a:t>ADHIPRASAKTHI ENGINEERING COLLEGE MELMARUVATHUR - 603 319</a:t>
            </a:r>
            <a:endParaRPr lang="en-US" sz="2000" b="1">
              <a:latin typeface="Times New Roman" panose="02020603050405020304" pitchFamily="18" charset="0"/>
              <a:cs typeface="Times New Roman" panose="02020603050405020304" pitchFamily="18" charset="0"/>
            </a:endParaRPr>
          </a:p>
        </p:txBody>
      </p:sp>
      <p:pic>
        <p:nvPicPr>
          <p:cNvPr id="7" name="Picture 6" descr="download (2)"/>
          <p:cNvPicPr>
            <a:picLocks noChangeAspect="1"/>
          </p:cNvPicPr>
          <p:nvPr/>
        </p:nvPicPr>
        <p:blipFill>
          <a:blip r:embed="rId1"/>
          <a:stretch>
            <a:fillRect/>
          </a:stretch>
        </p:blipFill>
        <p:spPr>
          <a:xfrm>
            <a:off x="683895" y="260985"/>
            <a:ext cx="1470025" cy="1399540"/>
          </a:xfrm>
          <a:prstGeom prst="rect">
            <a:avLst/>
          </a:prstGeom>
        </p:spPr>
      </p:pic>
      <p:sp>
        <p:nvSpPr>
          <p:cNvPr id="8" name="Text Box 7"/>
          <p:cNvSpPr txBox="1"/>
          <p:nvPr/>
        </p:nvSpPr>
        <p:spPr>
          <a:xfrm>
            <a:off x="1043940" y="4730750"/>
            <a:ext cx="2395220" cy="1476375"/>
          </a:xfrm>
          <a:prstGeom prst="rect">
            <a:avLst/>
          </a:prstGeom>
          <a:noFill/>
        </p:spPr>
        <p:txBody>
          <a:bodyPr wrap="square" rtlCol="0">
            <a:spAutoFit/>
          </a:bodyPr>
          <a:p>
            <a:pPr algn="l"/>
            <a:r>
              <a:rPr lang="en-US" b="1">
                <a:latin typeface="Times New Roman" panose="02020603050405020304" pitchFamily="18" charset="0"/>
                <a:cs typeface="Times New Roman" panose="02020603050405020304" pitchFamily="18" charset="0"/>
                <a:sym typeface="+mn-ea"/>
              </a:rPr>
              <a:t>GUIDED BY </a:t>
            </a:r>
            <a:endParaRPr lang="en-US" b="1">
              <a:latin typeface="Times New Roman" panose="02020603050405020304" pitchFamily="18" charset="0"/>
              <a:cs typeface="Times New Roman" panose="02020603050405020304" pitchFamily="18" charset="0"/>
            </a:endParaRPr>
          </a:p>
          <a:p>
            <a:pPr algn="l"/>
            <a:endParaRPr lang="en-US" b="1">
              <a:latin typeface="Times New Roman" panose="02020603050405020304" pitchFamily="18" charset="0"/>
              <a:cs typeface="Times New Roman" panose="02020603050405020304" pitchFamily="18" charset="0"/>
              <a:sym typeface="+mn-ea"/>
            </a:endParaRPr>
          </a:p>
          <a:p>
            <a:pPr algn="l"/>
            <a:r>
              <a:rPr lang="en-US">
                <a:latin typeface="Times New Roman" panose="02020603050405020304" pitchFamily="18" charset="0"/>
                <a:cs typeface="Times New Roman" panose="02020603050405020304" pitchFamily="18" charset="0"/>
                <a:sym typeface="+mn-ea"/>
              </a:rPr>
              <a:t>   Mr. ELANGO.B,	</a:t>
            </a:r>
            <a:endParaRPr lang="en-US">
              <a:latin typeface="Times New Roman" panose="02020603050405020304" pitchFamily="18" charset="0"/>
              <a:cs typeface="Times New Roman" panose="02020603050405020304" pitchFamily="18" charset="0"/>
              <a:sym typeface="+mn-ea"/>
            </a:endParaRPr>
          </a:p>
          <a:p>
            <a:pPr algn="l"/>
            <a:r>
              <a:rPr lang="en-US">
                <a:latin typeface="Times New Roman" panose="02020603050405020304" pitchFamily="18" charset="0"/>
                <a:cs typeface="Times New Roman" panose="02020603050405020304" pitchFamily="18" charset="0"/>
                <a:sym typeface="+mn-ea"/>
              </a:rPr>
              <a:t>   Asst. PROFESSOR,</a:t>
            </a:r>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sym typeface="+mn-ea"/>
              </a:rPr>
              <a:t>   DEPT. OF E.C.E.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2</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264660"/>
        </p:xfrm>
        <a:graphic>
          <a:graphicData uri="http://schemas.openxmlformats.org/drawingml/2006/table">
            <a:tbl>
              <a:tblPr firstRow="1" bandRow="1">
                <a:tableStyleId>{5C22544A-7EE6-4342-B048-85BDC9FD1C3A}</a:tableStyleId>
              </a:tblPr>
              <a:tblGrid>
                <a:gridCol w="720090"/>
                <a:gridCol w="1656080"/>
                <a:gridCol w="1512570"/>
                <a:gridCol w="935990"/>
                <a:gridCol w="3743960"/>
              </a:tblGrid>
              <a:tr h="57531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3689350">
                <a:tc>
                  <a:txBody>
                    <a:bodyPr/>
                    <a:lstStyle/>
                    <a:p>
                      <a:pPr algn="ctr">
                        <a:lnSpc>
                          <a:spcPct val="200000"/>
                        </a:lnSpc>
                      </a:pPr>
                      <a:r>
                        <a:rPr lang="en-IN" sz="1200" b="0" dirty="0">
                          <a:latin typeface="Times New Roman" panose="02020603050405020304" pitchFamily="18" charset="0"/>
                          <a:ea typeface="Tahoma" panose="020B0604030504040204" pitchFamily="34" charset="0"/>
                          <a:cs typeface="Times New Roman" panose="02020603050405020304" pitchFamily="18" charset="0"/>
                        </a:rPr>
                        <a:t>  </a:t>
                      </a:r>
                      <a:endParaRPr lang="en-IN" sz="1200" b="0" dirty="0">
                        <a:latin typeface="Times New Roman" panose="02020603050405020304" pitchFamily="18" charset="0"/>
                        <a:ea typeface="Tahoma" panose="020B0604030504040204" pitchFamily="34" charset="0"/>
                        <a:cs typeface="Times New Roman" panose="02020603050405020304" pitchFamily="18" charset="0"/>
                      </a:endParaRPr>
                    </a:p>
                    <a:p>
                      <a:pPr algn="ctr">
                        <a:lnSpc>
                          <a:spcPct val="200000"/>
                        </a:lnSpc>
                      </a:pPr>
                      <a:endParaRPr lang="en-IN" sz="1200" b="0" dirty="0">
                        <a:latin typeface="Times New Roman" panose="02020603050405020304" pitchFamily="18" charset="0"/>
                        <a:ea typeface="Tahoma" panose="020B0604030504040204" pitchFamily="34" charset="0"/>
                        <a:cs typeface="Times New Roman" panose="02020603050405020304" pitchFamily="18" charset="0"/>
                      </a:endParaRPr>
                    </a:p>
                    <a:p>
                      <a:pPr algn="ctr">
                        <a:lnSpc>
                          <a:spcPct val="200000"/>
                        </a:lnSpc>
                      </a:pPr>
                      <a:r>
                        <a:rPr lang="en-IN" sz="1800" b="0" dirty="0">
                          <a:latin typeface="Times New Roman" panose="02020603050405020304" pitchFamily="18" charset="0"/>
                          <a:ea typeface="Tahoma" panose="020B0604030504040204" pitchFamily="34" charset="0"/>
                          <a:cs typeface="Times New Roman" panose="02020603050405020304" pitchFamily="18" charset="0"/>
                        </a:rPr>
                        <a:t> 2.</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buNone/>
                      </a:pPr>
                      <a:endParaRPr lang="en-US" sz="1400" b="0" dirty="0">
                        <a:latin typeface="Times New Roman" panose="02020603050405020304" pitchFamily="18" charset="0"/>
                        <a:cs typeface="Times New Roman" panose="02020603050405020304" pitchFamily="18" charset="0"/>
                      </a:endParaRPr>
                    </a:p>
                    <a:p>
                      <a:pPr algn="ctr">
                        <a:lnSpc>
                          <a:spcPct val="150000"/>
                        </a:lnSpc>
                        <a:buNone/>
                      </a:pPr>
                      <a:r>
                        <a:rPr lang="en-US" sz="1400" b="0" dirty="0">
                          <a:latin typeface="Times New Roman" panose="02020603050405020304" pitchFamily="18" charset="0"/>
                          <a:cs typeface="Times New Roman" panose="02020603050405020304" pitchFamily="18" charset="0"/>
                        </a:rPr>
                        <a:t>Underwater image processing: state of the art of restoration and image enhancement methods</a:t>
                      </a:r>
                      <a:endParaRPr lang="en-US" sz="1400" b="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pPr>
                      <a:endParaRPr lang="en-US" sz="16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Liming Chen; Chris Nugent; George </a:t>
                      </a:r>
                      <a:r>
                        <a:rPr lang="en-US" sz="1600" b="0" dirty="0" err="1">
                          <a:latin typeface="Times New Roman" panose="02020603050405020304" pitchFamily="18" charset="0"/>
                          <a:cs typeface="Times New Roman" panose="02020603050405020304" pitchFamily="18" charset="0"/>
                        </a:rPr>
                        <a:t>Okeyo</a:t>
                      </a:r>
                      <a:endParaRPr lang="en-US" sz="1600" b="0" dirty="0">
                        <a:latin typeface="Times New Roman" panose="02020603050405020304" pitchFamily="18" charset="0"/>
                        <a:cs typeface="Times New Roman" panose="02020603050405020304" pitchFamily="18" charset="0"/>
                      </a:endParaRPr>
                    </a:p>
                    <a:p>
                      <a:pPr algn="ctr">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Feb. 2019</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50000"/>
                        </a:lnSpc>
                        <a:spcBef>
                          <a:spcPts val="0"/>
                        </a:spcBef>
                        <a:spcAft>
                          <a:spcPts val="0"/>
                        </a:spcAft>
                        <a:buClrTx/>
                        <a:buSzTx/>
                        <a:buFontTx/>
                        <a:buNone/>
                        <a:defRPr/>
                      </a:pPr>
                      <a:endParaRPr lang="en-US" sz="1600" b="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50000"/>
                        </a:lnSpc>
                        <a:buFont typeface="Arial" panose="020B0604020202020204" pitchFamily="34" charset="0"/>
                        <a:buNone/>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presented novel strategy to enhance </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indent="-171450" algn="l">
                        <a:lnSpc>
                          <a:spcPct val="150000"/>
                        </a:lnSpc>
                        <a:buFont typeface="Arial" panose="020B0604020202020204" pitchFamily="34" charset="0"/>
                        <a:buNone/>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underwater images and videos by fusion. Their approach was first to decrease the temporal coherent noise from the image. They have also defined different weight map for videos as Laplacian contrast weight, Local contrast</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Weight, Saliency weight, exposedness weight. Then fused image is obtained by fusion of input image with the weights</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marL="171450" indent="-171450" algn="just">
                        <a:lnSpc>
                          <a:spcPct val="150000"/>
                        </a:lnSpc>
                        <a:buFont typeface="Arial" panose="020B0604020202020204" pitchFamily="34" charset="0"/>
                        <a:buNone/>
                      </a:pP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3</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022725"/>
        </p:xfrm>
        <a:graphic>
          <a:graphicData uri="http://schemas.openxmlformats.org/drawingml/2006/table">
            <a:tbl>
              <a:tblPr firstRow="1" bandRow="1">
                <a:tableStyleId>{5C22544A-7EE6-4342-B048-85BDC9FD1C3A}</a:tableStyleId>
              </a:tblPr>
              <a:tblGrid>
                <a:gridCol w="720090"/>
                <a:gridCol w="1656080"/>
                <a:gridCol w="1440180"/>
                <a:gridCol w="1008380"/>
                <a:gridCol w="3743960"/>
              </a:tblGrid>
              <a:tr h="721995">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3300730">
                <a:tc>
                  <a:txBody>
                    <a:bodyPr/>
                    <a:lstStyle/>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r>
                        <a:rPr lang="en-IN" sz="1800" b="0" dirty="0">
                          <a:latin typeface="Times New Roman" panose="02020603050405020304" pitchFamily="18" charset="0"/>
                          <a:ea typeface="Tahoma" panose="020B0604030504040204" pitchFamily="34" charset="0"/>
                          <a:cs typeface="Times New Roman" panose="02020603050405020304" pitchFamily="18" charset="0"/>
                        </a:rPr>
                        <a:t>3.</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pPr>
                      <a:r>
                        <a:rPr lang="en-US" sz="1400" b="0" dirty="0">
                          <a:latin typeface="Times New Roman" panose="02020603050405020304" pitchFamily="18" charset="0"/>
                          <a:cs typeface="Times New Roman" panose="02020603050405020304" pitchFamily="18" charset="0"/>
                        </a:rPr>
                        <a:t>Control of underwater vehicles in full unsteady ﬂow</a:t>
                      </a:r>
                      <a:endParaRPr lang="en-US" sz="1400" b="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pPr>
                      <a:endParaRPr lang="en-US" sz="1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400" b="0" dirty="0" err="1">
                          <a:latin typeface="Times New Roman" panose="02020603050405020304" pitchFamily="18" charset="0"/>
                          <a:cs typeface="Times New Roman" panose="02020603050405020304" pitchFamily="18" charset="0"/>
                        </a:rPr>
                        <a:t>Jin</a:t>
                      </a:r>
                      <a:r>
                        <a:rPr lang="en-US" sz="1400" b="0" dirty="0">
                          <a:latin typeface="Times New Roman" panose="02020603050405020304" pitchFamily="18" charset="0"/>
                          <a:cs typeface="Times New Roman" panose="02020603050405020304" pitchFamily="18" charset="0"/>
                        </a:rPr>
                        <a:t> Wang; </a:t>
                      </a:r>
                      <a:r>
                        <a:rPr lang="en-US" sz="1400" b="0" dirty="0" err="1">
                          <a:latin typeface="Times New Roman" panose="02020603050405020304" pitchFamily="18" charset="0"/>
                          <a:cs typeface="Times New Roman" panose="02020603050405020304" pitchFamily="18" charset="0"/>
                        </a:rPr>
                        <a:t>Jiayi</a:t>
                      </a:r>
                      <a:r>
                        <a:rPr lang="en-US" sz="1400" b="0" dirty="0">
                          <a:latin typeface="Times New Roman" panose="02020603050405020304" pitchFamily="18" charset="0"/>
                          <a:cs typeface="Times New Roman" panose="02020603050405020304" pitchFamily="18" charset="0"/>
                        </a:rPr>
                        <a:t> Cao; Bin Li; </a:t>
                      </a:r>
                      <a:r>
                        <a:rPr lang="en-US" sz="1400" b="0" dirty="0" err="1">
                          <a:latin typeface="Times New Roman" panose="02020603050405020304" pitchFamily="18" charset="0"/>
                          <a:cs typeface="Times New Roman" panose="02020603050405020304" pitchFamily="18" charset="0"/>
                        </a:rPr>
                        <a:t>Sungyoung</a:t>
                      </a:r>
                      <a:r>
                        <a:rPr lang="en-US" sz="1400" b="0" dirty="0">
                          <a:latin typeface="Times New Roman" panose="02020603050405020304" pitchFamily="18" charset="0"/>
                          <a:cs typeface="Times New Roman" panose="02020603050405020304" pitchFamily="18" charset="0"/>
                        </a:rPr>
                        <a:t> Lee; R. Simon </a:t>
                      </a:r>
                      <a:r>
                        <a:rPr lang="en-US" sz="1400" b="0" dirty="0" err="1">
                          <a:latin typeface="Times New Roman" panose="02020603050405020304" pitchFamily="18" charset="0"/>
                          <a:cs typeface="Times New Roman" panose="02020603050405020304" pitchFamily="18" charset="0"/>
                        </a:rPr>
                        <a:t>Sherratt</a:t>
                      </a:r>
                      <a:r>
                        <a:rPr lang="en-US" sz="1400" b="0" dirty="0">
                          <a:latin typeface="Times New Roman" panose="02020603050405020304" pitchFamily="18" charset="0"/>
                          <a:cs typeface="Times New Roman" panose="02020603050405020304" pitchFamily="18" charset="0"/>
                        </a:rPr>
                        <a:t> </a:t>
                      </a:r>
                      <a:endParaRPr lang="en-US" sz="1400" b="0" dirty="0">
                        <a:latin typeface="Times New Roman" panose="02020603050405020304" pitchFamily="18" charset="0"/>
                        <a:cs typeface="Times New Roman" panose="02020603050405020304" pitchFamily="18" charset="0"/>
                      </a:endParaRPr>
                    </a:p>
                    <a:p>
                      <a:pPr algn="ctr">
                        <a:lnSpc>
                          <a:spcPct val="150000"/>
                        </a:lnSpc>
                      </a:pPr>
                      <a:endParaRPr lang="en-US" sz="1400" b="0" dirty="0">
                        <a:latin typeface="Times New Roman" panose="02020603050405020304" pitchFamily="18" charset="0"/>
                        <a:cs typeface="Times New Roman" panose="02020603050405020304" pitchFamily="18" charset="0"/>
                      </a:endParaRPr>
                    </a:p>
                    <a:p>
                      <a:pPr algn="ctr">
                        <a:lnSpc>
                          <a:spcPct val="150000"/>
                        </a:lnSpc>
                      </a:pPr>
                      <a:endParaRPr lang="en-US" sz="1400" b="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endParaRPr lang="en-US" sz="1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November 2019</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50000"/>
                        </a:lnSpc>
                        <a:spcBef>
                          <a:spcPts val="0"/>
                        </a:spcBef>
                        <a:spcAft>
                          <a:spcPts val="0"/>
                        </a:spcAft>
                        <a:buClrTx/>
                        <a:buSzTx/>
                        <a:buFontTx/>
                        <a:buNone/>
                        <a:defRPr/>
                      </a:pPr>
                      <a:endParaRPr lang="en-US" sz="1400" b="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US" sz="1400" b="0" dirty="0" err="1">
                          <a:latin typeface="Times New Roman" panose="02020603050405020304" pitchFamily="18" charset="0"/>
                          <a:cs typeface="Times New Roman" panose="02020603050405020304" pitchFamily="18" charset="0"/>
                        </a:rPr>
                        <a:t>Multisensor</a:t>
                      </a:r>
                      <a:r>
                        <a:rPr lang="en-US" sz="1400" b="0" dirty="0">
                          <a:latin typeface="Times New Roman" panose="02020603050405020304" pitchFamily="18" charset="0"/>
                          <a:cs typeface="Times New Roman" panose="02020603050405020304" pitchFamily="18" charset="0"/>
                        </a:rPr>
                        <a:t> image fusion technique for reconstruction of images, wavelet based image fusion technique was used to get improvement in resolution of images.</a:t>
                      </a:r>
                      <a:endParaRPr lang="en-US" sz="14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4</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417955"/>
          <a:ext cx="8568690" cy="4697730"/>
        </p:xfrm>
        <a:graphic>
          <a:graphicData uri="http://schemas.openxmlformats.org/drawingml/2006/table">
            <a:tbl>
              <a:tblPr firstRow="1" bandRow="1">
                <a:tableStyleId>{5C22544A-7EE6-4342-B048-85BDC9FD1C3A}</a:tableStyleId>
              </a:tblPr>
              <a:tblGrid>
                <a:gridCol w="720090"/>
                <a:gridCol w="1656080"/>
                <a:gridCol w="1440180"/>
                <a:gridCol w="1008380"/>
                <a:gridCol w="3743960"/>
              </a:tblGrid>
              <a:tr h="63373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4064000">
                <a:tc>
                  <a:txBody>
                    <a:bodyPr/>
                    <a:lstStyle/>
                    <a:p>
                      <a:r>
                        <a:rPr lang="en-IN" sz="1800" b="0" dirty="0">
                          <a:latin typeface="Times New Roman" panose="02020603050405020304" pitchFamily="18" charset="0"/>
                          <a:ea typeface="Tahoma" panose="020B0604030504040204" pitchFamily="34" charset="0"/>
                          <a:cs typeface="Times New Roman" panose="02020603050405020304" pitchFamily="18" charset="0"/>
                        </a:rPr>
                        <a:t>  </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r>
                        <a:rPr lang="en-IN" sz="1800" b="0" dirty="0">
                          <a:latin typeface="Times New Roman" panose="02020603050405020304" pitchFamily="18" charset="0"/>
                          <a:ea typeface="Tahoma" panose="020B0604030504040204" pitchFamily="34" charset="0"/>
                          <a:cs typeface="Times New Roman" panose="02020603050405020304" pitchFamily="18" charset="0"/>
                        </a:rPr>
                        <a:t> 4.</a:t>
                      </a: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txBody>
                  <a:tcPr/>
                </a:tc>
                <a:tc>
                  <a:txBody>
                    <a:bodyPr/>
                    <a:lstStyle/>
                    <a:p>
                      <a:pPr algn="ctr">
                        <a:lnSpc>
                          <a:spcPct val="150000"/>
                        </a:lnSpc>
                      </a:pPr>
                      <a:endPar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algn="ctr">
                        <a:lnSpc>
                          <a:spcPct val="150000"/>
                        </a:lnSpc>
                      </a:pP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Enhancing underwater images and videos by fusion</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lnSpc>
                          <a:spcPct val="150000"/>
                        </a:lnSpc>
                      </a:pPr>
                      <a:endParaRPr lang="en-US" sz="1400" b="0" dirty="0">
                        <a:latin typeface="Times New Roman" panose="02020603050405020304" pitchFamily="18" charset="0"/>
                        <a:cs typeface="Times New Roman" panose="02020603050405020304" pitchFamily="18" charset="0"/>
                      </a:endParaRPr>
                    </a:p>
                    <a:p>
                      <a:pPr algn="just">
                        <a:buNone/>
                      </a:pPr>
                      <a:r>
                        <a:rPr lang="en-US" sz="1400" b="0" dirty="0">
                          <a:latin typeface="Times New Roman" panose="02020603050405020304" pitchFamily="18" charset="0"/>
                          <a:cs typeface="Times New Roman" panose="02020603050405020304" pitchFamily="18" charset="0"/>
                        </a:rPr>
                        <a:t>Luigi Atzori ; Antonio </a:t>
                      </a:r>
                      <a:r>
                        <a:rPr lang="en-US" sz="1400" b="0" dirty="0" err="1">
                          <a:latin typeface="Times New Roman" panose="02020603050405020304" pitchFamily="18" charset="0"/>
                          <a:cs typeface="Times New Roman" panose="02020603050405020304" pitchFamily="18" charset="0"/>
                        </a:rPr>
                        <a:t>Iera</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GiacomoMorabito</a:t>
                      </a:r>
                      <a:endParaRPr lang="en-US" sz="1400" b="0" dirty="0">
                        <a:latin typeface="Times New Roman" panose="02020603050405020304" pitchFamily="18" charset="0"/>
                        <a:cs typeface="Times New Roman" panose="02020603050405020304" pitchFamily="18" charset="0"/>
                      </a:endParaRPr>
                    </a:p>
                    <a:p>
                      <a:pPr algn="just" fontAlgn="t">
                        <a:buNone/>
                      </a:pPr>
                      <a:r>
                        <a:rPr lang="en-US" sz="1400" b="0" dirty="0">
                          <a:latin typeface="Times New Roman" panose="02020603050405020304" pitchFamily="18" charset="0"/>
                          <a:cs typeface="Times New Roman" panose="02020603050405020304" pitchFamily="18" charset="0"/>
                        </a:rPr>
                        <a:t> </a:t>
                      </a:r>
                      <a:endParaRPr lang="en-US" sz="1400" b="0" dirty="0">
                        <a:latin typeface="Times New Roman" panose="02020603050405020304" pitchFamily="18" charset="0"/>
                        <a:cs typeface="Times New Roman" panose="02020603050405020304" pitchFamily="18" charset="0"/>
                      </a:endParaRPr>
                    </a:p>
                  </a:txBody>
                  <a:tcPr/>
                </a:tc>
                <a:tc>
                  <a:txBody>
                    <a:bodyPr/>
                    <a:lstStyle/>
                    <a:p>
                      <a:pPr algn="just">
                        <a:buNone/>
                      </a:pPr>
                      <a:endParaRPr lang="en-US" sz="1400" b="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January 2020</a:t>
                      </a:r>
                      <a:endPar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p>
                      <a:pPr algn="just">
                        <a:buNone/>
                      </a:pPr>
                      <a:endParaRPr lang="en-US" sz="1400" b="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50000"/>
                        </a:lnSpc>
                        <a:buFont typeface="Arial" panose="020B0604020202020204" pitchFamily="34" charset="0"/>
                        <a:buNone/>
                      </a:pPr>
                      <a:endParaRPr lang="en-US" sz="1400" b="0" dirty="0">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None/>
                      </a:pPr>
                      <a:r>
                        <a:rPr lang="en-US" sz="1400" b="0" dirty="0">
                          <a:latin typeface="Times New Roman" panose="02020603050405020304" pitchFamily="18" charset="0"/>
                          <a:cs typeface="Times New Roman" panose="02020603050405020304" pitchFamily="18" charset="0"/>
                        </a:rPr>
                        <a:t> It has compared different image fusion techniques with PSNR peak signal to noise ratio, EN entropy, and MSE mean squared error. Thus image fusion using wavelet transform gives better results as compared to other methods. Review results that</a:t>
                      </a:r>
                      <a:endParaRPr lang="en-US" sz="1400" b="0" dirty="0">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None/>
                      </a:pPr>
                      <a:r>
                        <a:rPr lang="en-US" sz="1400" b="0" dirty="0">
                          <a:latin typeface="Times New Roman" panose="02020603050405020304" pitchFamily="18" charset="0"/>
                          <a:cs typeface="Times New Roman" panose="02020603050405020304" pitchFamily="18" charset="0"/>
                        </a:rPr>
                        <a:t>spatial domain provide high spatial resolution, But spatial domain has image blurring problem. Wavelet transform is a very good technique for image fusion which provides high quality spectral content.</a:t>
                      </a:r>
                      <a:endParaRPr lang="en-US" sz="14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dirty="0"/>
            </a:br>
            <a:br>
              <a:rPr lang="en-US" dirty="0"/>
            </a:br>
            <a:r>
              <a:rPr lang="en-US" b="1" dirty="0">
                <a:latin typeface="Times New Roman" panose="02020603050405020304" pitchFamily="18" charset="0"/>
                <a:cs typeface="Times New Roman" panose="02020603050405020304" pitchFamily="18" charset="0"/>
              </a:rPr>
              <a:t>EXISTING SYSTEM </a:t>
            </a:r>
            <a:br>
              <a:rPr lang="en-US" dirty="0"/>
            </a:br>
            <a:endParaRPr lang="en-US" dirty="0"/>
          </a:p>
        </p:txBody>
      </p:sp>
      <p:sp>
        <p:nvSpPr>
          <p:cNvPr id="3" name="Content Placeholder 2"/>
          <p:cNvSpPr>
            <a:spLocks noGrp="1"/>
          </p:cNvSpPr>
          <p:nvPr>
            <p:ph idx="1"/>
          </p:nvPr>
        </p:nvSpPr>
        <p:spPr>
          <a:xfrm>
            <a:off x="457200" y="1600200"/>
            <a:ext cx="8458200" cy="4525963"/>
          </a:xfrm>
        </p:spPr>
        <p:txBody>
          <a:bodyPr>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There have been several attempts to restore and enhance the visibility of such degraded images. Since the deterioration of underwater scenes results from the combination of multiplicative and</a:t>
            </a: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additive processes traditional enhancing techniques such as gamma correction, histogram equalization appear to be strongly limited for such a task</a:t>
            </a:r>
            <a:r>
              <a:rPr lang="en-US" alt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buNone/>
            </a:pPr>
            <a:endParaRPr lang="en-US" sz="22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DISADVANTAGES</a:t>
            </a:r>
            <a:br>
              <a:rPr lang="en-US" sz="4400" dirty="0">
                <a:latin typeface="+mj-lt"/>
              </a:rPr>
            </a:br>
            <a:endParaRPr lang="en-IN" dirty="0"/>
          </a:p>
        </p:txBody>
      </p:sp>
      <p:sp>
        <p:nvSpPr>
          <p:cNvPr id="3" name="Content Placeholder 2"/>
          <p:cNvSpPr>
            <a:spLocks noGrp="1"/>
          </p:cNvSpPr>
          <p:nvPr>
            <p:ph idx="1"/>
          </p:nvPr>
        </p:nvSpPr>
        <p:spPr/>
        <p:txBody>
          <a:bodyPr/>
          <a:lstStyle/>
          <a:p>
            <a:endParaRPr lang="en-IN" sz="2400" dirty="0"/>
          </a:p>
          <a:p>
            <a:pPr>
              <a:lnSpc>
                <a:spcPct val="150000"/>
              </a:lnSpc>
            </a:pPr>
            <a:r>
              <a:rPr lang="en-US" sz="2400" dirty="0">
                <a:latin typeface="Times New Roman" panose="02020603050405020304" pitchFamily="18" charset="0"/>
                <a:cs typeface="Times New Roman" panose="02020603050405020304" pitchFamily="18" charset="0"/>
              </a:rPr>
              <a:t>Existing system having number of issues that reduce their practical applicability.</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Cannot reduce color cost efficiently.</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PROPOSED SYSTEM</a:t>
            </a:r>
            <a:br>
              <a:rPr lang="en-US" sz="4000" dirty="0">
                <a:cs typeface="Times New Roman" panose="02020603050405020304" pitchFamily="18" charset="0"/>
              </a:rPr>
            </a:br>
            <a:endParaRPr lang="en-US" sz="4000" dirty="0">
              <a:cs typeface="Times New Roman" panose="02020603050405020304" pitchFamily="18" charset="0"/>
            </a:endParaRPr>
          </a:p>
        </p:txBody>
      </p:sp>
      <p:sp>
        <p:nvSpPr>
          <p:cNvPr id="3" name="Content Placeholder 2"/>
          <p:cNvSpPr>
            <a:spLocks noGrp="1"/>
          </p:cNvSpPr>
          <p:nvPr>
            <p:ph idx="1"/>
          </p:nvPr>
        </p:nvSpPr>
        <p:spPr>
          <a:xfrm>
            <a:off x="457200" y="1371600"/>
            <a:ext cx="8229600" cy="4343400"/>
          </a:xfrm>
        </p:spPr>
        <p:txBody>
          <a:bodyPr>
            <a:normAutofit fontScale="82500" lnSpcReduction="20000"/>
          </a:bodyPr>
          <a:lstStyle/>
          <a:p>
            <a:pPr algn="just">
              <a:lnSpc>
                <a:spcPct val="150000"/>
              </a:lnSpc>
            </a:pPr>
            <a:endParaRPr lang="en-US" sz="1800" dirty="0">
              <a:cs typeface="Times New Roman" panose="02020603050405020304" pitchFamily="18" charset="0"/>
            </a:endParaRPr>
          </a:p>
          <a:p>
            <a:pPr algn="just">
              <a:lnSpc>
                <a:spcPct val="150000"/>
              </a:lnSpc>
            </a:pPr>
            <a:r>
              <a:rPr lang="en-US" sz="2900" dirty="0">
                <a:latin typeface="Times New Roman" panose="02020603050405020304" pitchFamily="18" charset="0"/>
                <a:cs typeface="Times New Roman" panose="02020603050405020304" pitchFamily="18" charset="0"/>
                <a:sym typeface="+mn-ea"/>
              </a:rPr>
              <a:t>In proposed system we use 3 approach. firstly, to implement white balance for reducing color cast efficiently and Enhancing the underwater images called mixture Contrast Limited Adaptive Histogram Equalization (CLAHE) color model. </a:t>
            </a:r>
            <a:endParaRPr lang="en-US" sz="2900" dirty="0">
              <a:latin typeface="Times New Roman" panose="02020603050405020304" pitchFamily="18" charset="0"/>
              <a:cs typeface="Times New Roman" panose="02020603050405020304" pitchFamily="18" charset="0"/>
              <a:sym typeface="+mn-ea"/>
            </a:endParaRPr>
          </a:p>
          <a:p>
            <a:pPr algn="just">
              <a:lnSpc>
                <a:spcPct val="150000"/>
              </a:lnSpc>
            </a:pPr>
            <a:r>
              <a:rPr lang="en-US" sz="2900" dirty="0">
                <a:latin typeface="Times New Roman" panose="02020603050405020304" pitchFamily="18" charset="0"/>
                <a:cs typeface="Times New Roman" panose="02020603050405020304" pitchFamily="18" charset="0"/>
                <a:sym typeface="+mn-ea"/>
              </a:rPr>
              <a:t>The method operates Contrast Limited Adaptive Histogram Equalization on RGB and HSV color model and Euclidean norm is used to combine both results together. </a:t>
            </a:r>
            <a:endParaRPr lang="en-US" sz="2900" dirty="0">
              <a:latin typeface="Times New Roman" panose="02020603050405020304" pitchFamily="18" charset="0"/>
              <a:cs typeface="Times New Roman" panose="02020603050405020304" pitchFamily="18" charset="0"/>
              <a:sym typeface="+mn-ea"/>
            </a:endParaRPr>
          </a:p>
          <a:p>
            <a:pPr algn="just">
              <a:lnSpc>
                <a:spcPct val="150000"/>
              </a:lnSpc>
            </a:pPr>
            <a:endParaRPr lang="en-US" sz="1800" dirty="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COND..,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lgn="just">
              <a:lnSpc>
                <a:spcPct val="150000"/>
              </a:lnSpc>
            </a:pPr>
            <a:r>
              <a:rPr lang="en-US" sz="3400" dirty="0">
                <a:latin typeface="Times New Roman" panose="02020603050405020304" pitchFamily="18" charset="0"/>
                <a:cs typeface="Times New Roman" panose="02020603050405020304" pitchFamily="18" charset="0"/>
                <a:sym typeface="+mn-ea"/>
              </a:rPr>
              <a:t>The combined results show less mean square error and high peak signal to noise ratio(PSNR) then other methods of under water image enhancing. It shows that the projected method is capable of classifying coral reefs particularly when visual cues are visible .</a:t>
            </a:r>
            <a:endParaRPr lang="en-US" sz="3400" dirty="0">
              <a:latin typeface="Times New Roman" panose="02020603050405020304" pitchFamily="18" charset="0"/>
              <a:cs typeface="Times New Roman" panose="02020603050405020304" pitchFamily="18" charset="0"/>
              <a:sym typeface="+mn-ea"/>
            </a:endParaRPr>
          </a:p>
          <a:p>
            <a:pPr algn="just">
              <a:lnSpc>
                <a:spcPct val="150000"/>
              </a:lnSpc>
            </a:pPr>
            <a:r>
              <a:rPr lang="en-US" sz="3400" dirty="0">
                <a:latin typeface="Times New Roman" panose="02020603050405020304" pitchFamily="18" charset="0"/>
                <a:cs typeface="Times New Roman" panose="02020603050405020304" pitchFamily="18" charset="0"/>
                <a:sym typeface="+mn-ea"/>
              </a:rPr>
              <a:t>Finally the weights which are one of the ways where we restore specific required information in image for better image fusion results. After  fused to overall enhance the underwater image quality thus making it more informative.</a:t>
            </a:r>
            <a:endParaRPr lang="en-US" sz="3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latin typeface="Times New Roman" panose="02020603050405020304" pitchFamily="18" charset="0"/>
                <a:cs typeface="Times New Roman" panose="02020603050405020304" pitchFamily="18" charset="0"/>
                <a:sym typeface="+mn-ea"/>
              </a:rPr>
              <a:t>SOFTWARE REQUIREMENTS</a:t>
            </a:r>
            <a:r>
              <a:rPr lang="en-US" dirty="0">
                <a:latin typeface="Times New Roman" panose="02020603050405020304" pitchFamily="18" charset="0"/>
                <a:cs typeface="Times New Roman" panose="02020603050405020304" pitchFamily="18" charset="0"/>
                <a:sym typeface="+mn-ea"/>
              </a:rPr>
              <a:t>:</a:t>
            </a:r>
            <a:endParaRPr lang="en-US"/>
          </a:p>
        </p:txBody>
      </p:sp>
      <p:sp>
        <p:nvSpPr>
          <p:cNvPr id="3" name="Content Placeholder 2"/>
          <p:cNvSpPr>
            <a:spLocks noGrp="1"/>
          </p:cNvSpPr>
          <p:nvPr>
            <p:ph idx="1"/>
          </p:nvPr>
        </p:nvSpPr>
        <p:spPr>
          <a:xfrm>
            <a:off x="457200" y="1122045"/>
            <a:ext cx="8229600" cy="5004435"/>
          </a:xfrm>
        </p:spPr>
        <p:txBody>
          <a:bodyPr>
            <a:normAutofit fontScale="60000"/>
          </a:bodyPr>
          <a:p>
            <a:pPr marL="0" indent="0" algn="just">
              <a:lnSpc>
                <a:spcPct val="200000"/>
              </a:lnSpc>
              <a:buNone/>
            </a:pPr>
            <a:r>
              <a:rPr lang="en-US" sz="4000" b="1" dirty="0">
                <a:latin typeface="Times New Roman" panose="02020603050405020304" pitchFamily="18" charset="0"/>
                <a:cs typeface="Times New Roman" panose="02020603050405020304" pitchFamily="18" charset="0"/>
                <a:sym typeface="+mn-ea"/>
              </a:rPr>
              <a:t>MATLAB </a:t>
            </a:r>
            <a:endParaRPr lang="en-US" sz="4000" b="1" dirty="0">
              <a:latin typeface="Times New Roman" panose="02020603050405020304" pitchFamily="18" charset="0"/>
              <a:cs typeface="Times New Roman" panose="02020603050405020304" pitchFamily="18" charset="0"/>
              <a:sym typeface="+mn-ea"/>
            </a:endParaRPr>
          </a:p>
          <a:p>
            <a:pPr marL="0" indent="0" algn="just">
              <a:lnSpc>
                <a:spcPct val="200000"/>
              </a:lnSpc>
              <a:buNone/>
            </a:pPr>
            <a:r>
              <a:rPr lang="en-US" dirty="0">
                <a:latin typeface="Times New Roman" panose="02020603050405020304" pitchFamily="18" charset="0"/>
                <a:cs typeface="Times New Roman" panose="02020603050405020304" pitchFamily="18" charset="0"/>
                <a:sym typeface="+mn-ea"/>
              </a:rPr>
              <a:t>MATLAB is a scientific programming language and provides strong mathematical and numerical support for the implementation of advanced algorithms. It is for this reason that MATLAB is widely used by the image processing and computer vision community. New algorithms are very likely to be implemented first in MATLAB, indeed they may only be available in MATLAB. We used Computer Vision and Image Processing Tools.</a:t>
            </a:r>
            <a:endParaRPr lang="en-US" dirty="0">
              <a:cs typeface="Times New Roman" panose="02020603050405020304" pitchFamily="18" charset="0"/>
            </a:endParaRPr>
          </a:p>
          <a:p>
            <a:pPr marL="0" indent="0">
              <a:buNone/>
            </a:pPr>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f33e367048_0_55"/>
          <p:cNvSpPr txBox="1">
            <a:spLocks noGrp="1"/>
          </p:cNvSpPr>
          <p:nvPr>
            <p:ph type="title"/>
          </p:nvPr>
        </p:nvSpPr>
        <p:spPr>
          <a:xfrm>
            <a:off x="528319" y="548530"/>
            <a:ext cx="8229493" cy="857473"/>
          </a:xfrm>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Novelty </a:t>
            </a:r>
            <a:endParaRPr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graphicFrame>
        <p:nvGraphicFramePr>
          <p:cNvPr id="3" name="Diagram 2"/>
          <p:cNvGraphicFramePr/>
          <p:nvPr/>
        </p:nvGraphicFramePr>
        <p:xfrm>
          <a:off x="1523946" y="193742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Picture 4"/>
          <p:cNvPicPr>
            <a:picLocks noChangeAspect="1"/>
          </p:cNvPicPr>
          <p:nvPr/>
        </p:nvPicPr>
        <p:blipFill>
          <a:blip r:embed="rId6"/>
          <a:stretch>
            <a:fillRect/>
          </a:stretch>
        </p:blipFill>
        <p:spPr>
          <a:xfrm>
            <a:off x="324152" y="3432685"/>
            <a:ext cx="8639097" cy="2568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C4E27F30-914B-4E3A-BE13-32F626075D73}"/>
                                            </p:graphicEl>
                                          </p:spTgt>
                                        </p:tgtEl>
                                        <p:attrNameLst>
                                          <p:attrName>style.visibility</p:attrName>
                                        </p:attrNameLst>
                                      </p:cBhvr>
                                      <p:to>
                                        <p:strVal val="visible"/>
                                      </p:to>
                                    </p:set>
                                    <p:animEffect transition="in" filter="fade">
                                      <p:cBhvr>
                                        <p:cTn id="12" dur="500"/>
                                        <p:tgtEl>
                                          <p:spTgt spid="3">
                                            <p:graphicEl>
                                              <a:dgm id="{C4E27F30-914B-4E3A-BE13-32F626075D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B96A0A5-B02C-4BB7-8BBF-5A856FC4B1E4}"/>
                                            </p:graphicEl>
                                          </p:spTgt>
                                        </p:tgtEl>
                                        <p:attrNameLst>
                                          <p:attrName>style.visibility</p:attrName>
                                        </p:attrNameLst>
                                      </p:cBhvr>
                                      <p:to>
                                        <p:strVal val="visible"/>
                                      </p:to>
                                    </p:set>
                                    <p:animEffect transition="in" filter="fade">
                                      <p:cBhvr>
                                        <p:cTn id="17" dur="500"/>
                                        <p:tgtEl>
                                          <p:spTgt spid="3">
                                            <p:graphicEl>
                                              <a:dgm id="{5B96A0A5-B02C-4BB7-8BBF-5A856FC4B1E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BC5F9925-944A-4974-B73C-168680AFC8F2}"/>
                                            </p:graphicEl>
                                          </p:spTgt>
                                        </p:tgtEl>
                                        <p:attrNameLst>
                                          <p:attrName>style.visibility</p:attrName>
                                        </p:attrNameLst>
                                      </p:cBhvr>
                                      <p:to>
                                        <p:strVal val="visible"/>
                                      </p:to>
                                    </p:set>
                                    <p:animEffect transition="in" filter="fade">
                                      <p:cBhvr>
                                        <p:cTn id="22" dur="500"/>
                                        <p:tgtEl>
                                          <p:spTgt spid="3">
                                            <p:graphicEl>
                                              <a:dgm id="{BC5F9925-944A-4974-B73C-168680AFC8F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2492EE0A-426C-4E5C-A410-2FB26FB76378}"/>
                                            </p:graphicEl>
                                          </p:spTgt>
                                        </p:tgtEl>
                                        <p:attrNameLst>
                                          <p:attrName>style.visibility</p:attrName>
                                        </p:attrNameLst>
                                      </p:cBhvr>
                                      <p:to>
                                        <p:strVal val="visible"/>
                                      </p:to>
                                    </p:set>
                                    <p:animEffect transition="in" filter="fade">
                                      <p:cBhvr>
                                        <p:cTn id="27" dur="500"/>
                                        <p:tgtEl>
                                          <p:spTgt spid="3">
                                            <p:graphicEl>
                                              <a:dgm id="{2492EE0A-426C-4E5C-A410-2FB26FB7637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g1f33e367048_0_33"/>
          <p:cNvPicPr preferRelativeResize="0"/>
          <p:nvPr/>
        </p:nvPicPr>
        <p:blipFill>
          <a:blip r:embed="rId1"/>
          <a:stretch>
            <a:fillRect/>
          </a:stretch>
        </p:blipFill>
        <p:spPr>
          <a:xfrm>
            <a:off x="735330" y="1478280"/>
            <a:ext cx="7663180" cy="3920490"/>
          </a:xfrm>
          <a:prstGeom prst="rect">
            <a:avLst/>
          </a:prstGeom>
          <a:noFill/>
          <a:ln>
            <a:noFill/>
          </a:ln>
        </p:spPr>
      </p:pic>
      <p:sp>
        <p:nvSpPr>
          <p:cNvPr id="3" name="Title 2"/>
          <p:cNvSpPr>
            <a:spLocks noGrp="1"/>
          </p:cNvSpPr>
          <p:nvPr>
            <p:ph type="title"/>
          </p:nvPr>
        </p:nvSpPr>
        <p:spPr>
          <a:xfrm>
            <a:off x="457200" y="274955"/>
            <a:ext cx="8455660" cy="1143000"/>
          </a:xfrm>
        </p:spPr>
        <p:txBody>
          <a:bodyPr>
            <a:normAutofit/>
          </a:bodyPr>
          <a:lstStyle/>
          <a:p>
            <a:r>
              <a:rPr lang="en-US" sz="3300" b="1" i="1" dirty="0">
                <a:latin typeface="Times New Roman" panose="02020603050405020304"/>
                <a:ea typeface="Times New Roman" panose="02020603050405020304"/>
                <a:cs typeface="Times New Roman" panose="02020603050405020304"/>
                <a:sym typeface="Times New Roman" panose="02020603050405020304"/>
              </a:rPr>
              <a:t>HOW  FOGGY  IMAGES  ARE  GENERATED</a:t>
            </a:r>
            <a:endParaRPr lang="en-US" sz="3300" b="1" i="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p:cNvSpPr txBox="1"/>
          <p:nvPr/>
        </p:nvSpPr>
        <p:spPr>
          <a:xfrm>
            <a:off x="2807970" y="5589270"/>
            <a:ext cx="3528695" cy="39878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 Foggy Image Generation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7500"/>
          </a:bodyPr>
          <a:lstStyle/>
          <a:p>
            <a:pPr algn="just">
              <a:lnSpc>
                <a:spcPct val="150000"/>
              </a:lnSpc>
            </a:pPr>
            <a:r>
              <a:rPr lang="en-US" sz="2400" dirty="0">
                <a:latin typeface="Times New Roman" panose="02020603050405020304" pitchFamily="18" charset="0"/>
                <a:cs typeface="Times New Roman" panose="02020603050405020304" pitchFamily="18" charset="0"/>
              </a:rPr>
              <a:t>Reconstruction of underwater object from sequence of images distorted by moving water waves is challenging task. Underwater image processing is necessary due to quality of image captured. </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This image suffers from quality degradation, distortion, blurring. When taking a picture of an underwater object from outside the water container, waves on the surface cause distortion. If series of pictures are taken at various times, different distortions will be seen in each picture.</a:t>
            </a: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Image </a:t>
            </a:r>
            <a:r>
              <a:rPr lang="en-IN" dirty="0">
                <a:latin typeface="Times New Roman" panose="02020603050405020304" pitchFamily="18" charset="0"/>
                <a:cs typeface="Times New Roman" panose="02020603050405020304" pitchFamily="18" charset="0"/>
              </a:rPr>
              <a:t>Processing</a:t>
            </a:r>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205838" y="1491349"/>
          <a:ext cx="8732323" cy="44289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35" y="980758"/>
            <a:ext cx="8229600" cy="1143000"/>
          </a:xfrm>
        </p:spPr>
        <p:txBody>
          <a:bodyPr>
            <a:normAutofit/>
          </a:bodyPr>
          <a:lstStyle/>
          <a:p>
            <a:pPr algn="l"/>
            <a:r>
              <a:rPr lang="en-US" sz="3600" b="1" dirty="0">
                <a:latin typeface="Times New Roman" panose="02020603050405020304" pitchFamily="18" charset="0"/>
                <a:cs typeface="Times New Roman" panose="02020603050405020304" pitchFamily="18" charset="0"/>
              </a:rPr>
              <a:t>BLOCK DIAGRAM</a:t>
            </a:r>
            <a:endParaRPr lang="en-US" sz="3600" b="1" dirty="0">
              <a:latin typeface="Times New Roman" panose="02020603050405020304" pitchFamily="18" charset="0"/>
              <a:cs typeface="Times New Roman" panose="02020603050405020304" pitchFamily="18" charset="0"/>
            </a:endParaRPr>
          </a:p>
        </p:txBody>
      </p:sp>
      <p:sp>
        <p:nvSpPr>
          <p:cNvPr id="4" name="Rectangle 39"/>
          <p:cNvSpPr>
            <a:spLocks noChangeArrowheads="1"/>
          </p:cNvSpPr>
          <p:nvPr/>
        </p:nvSpPr>
        <p:spPr bwMode="auto">
          <a:xfrm>
            <a:off x="153035" y="2665095"/>
            <a:ext cx="1497965" cy="1146175"/>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a:ln>
                  <a:noFill/>
                </a:ln>
                <a:solidFill>
                  <a:schemeClr val="tx1"/>
                </a:solidFill>
                <a:effectLst/>
                <a:latin typeface="Calibri" panose="020F0502020204030204" charset="0"/>
                <a:ea typeface="Calibri" panose="020F0502020204030204" charset="0"/>
                <a:cs typeface="Times New Roman" panose="02020603050405020304" pitchFamily="18" charset="0"/>
              </a:rPr>
              <a:t>Underwater Input Image</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5" name="Rectangle 40"/>
          <p:cNvSpPr>
            <a:spLocks noChangeArrowheads="1"/>
          </p:cNvSpPr>
          <p:nvPr/>
        </p:nvSpPr>
        <p:spPr bwMode="auto">
          <a:xfrm>
            <a:off x="3917950" y="2665095"/>
            <a:ext cx="1451610" cy="1146175"/>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CLAHE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41"/>
          <p:cNvSpPr>
            <a:spLocks noChangeArrowheads="1"/>
          </p:cNvSpPr>
          <p:nvPr/>
        </p:nvSpPr>
        <p:spPr bwMode="auto">
          <a:xfrm>
            <a:off x="5711190" y="2665095"/>
            <a:ext cx="1110615" cy="114681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Image Fusion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7" name="Straight Arrow Connector 6"/>
          <p:cNvCxnSpPr>
            <a:stCxn id="10" idx="3"/>
          </p:cNvCxnSpPr>
          <p:nvPr/>
        </p:nvCxnSpPr>
        <p:spPr>
          <a:xfrm>
            <a:off x="3474943" y="3237705"/>
            <a:ext cx="4431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Elbow Connector 42"/>
          <p:cNvCxnSpPr>
            <a:stCxn id="4" idx="3"/>
            <a:endCxn id="10" idx="1"/>
          </p:cNvCxnSpPr>
          <p:nvPr/>
        </p:nvCxnSpPr>
        <p:spPr>
          <a:xfrm flipV="1">
            <a:off x="1651000" y="3237865"/>
            <a:ext cx="372110" cy="6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5"/>
          <p:cNvSpPr>
            <a:spLocks noChangeArrowheads="1"/>
          </p:cNvSpPr>
          <p:nvPr/>
        </p:nvSpPr>
        <p:spPr bwMode="auto">
          <a:xfrm>
            <a:off x="2023110" y="2665095"/>
            <a:ext cx="1451610" cy="114554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White Balance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2" name="Rectangle 13"/>
          <p:cNvSpPr>
            <a:spLocks noChangeArrowheads="1"/>
          </p:cNvSpPr>
          <p:nvPr/>
        </p:nvSpPr>
        <p:spPr bwMode="auto">
          <a:xfrm>
            <a:off x="1041595" y="3085148"/>
            <a:ext cx="26416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en-IN" sz="1350"/>
          </a:p>
        </p:txBody>
      </p:sp>
      <p:sp>
        <p:nvSpPr>
          <p:cNvPr id="32" name="Rectangle 41"/>
          <p:cNvSpPr>
            <a:spLocks noChangeArrowheads="1"/>
          </p:cNvSpPr>
          <p:nvPr/>
        </p:nvSpPr>
        <p:spPr bwMode="auto">
          <a:xfrm>
            <a:off x="7164070" y="2665095"/>
            <a:ext cx="1597025" cy="1146810"/>
          </a:xfrm>
          <a:prstGeom prst="rect">
            <a:avLst/>
          </a:prstGeom>
        </p:spPr>
        <p:style>
          <a:lnRef idx="2">
            <a:schemeClr val="dk1"/>
          </a:lnRef>
          <a:fillRef idx="1">
            <a:schemeClr val="lt1"/>
          </a:fillRef>
          <a:effectRef idx="0">
            <a:schemeClr val="dk1"/>
          </a:effectRef>
          <a:fontRef idx="minor">
            <a:schemeClr val="dk1"/>
          </a:fontRef>
        </p:style>
        <p:txBody>
          <a:bodyPr vert="horz" wrap="square" lIns="68580" tIns="34290" rIns="68580" bIns="3429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Output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solidFill>
                <a:effectLst/>
                <a:latin typeface="Arial" panose="020B0604020202020204" pitchFamily="34" charset="0"/>
              </a:rPr>
              <a:t>Image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33" name="Straight Arrow Connector 32"/>
          <p:cNvCxnSpPr>
            <a:stCxn id="5" idx="3"/>
            <a:endCxn id="6" idx="1"/>
          </p:cNvCxnSpPr>
          <p:nvPr/>
        </p:nvCxnSpPr>
        <p:spPr>
          <a:xfrm>
            <a:off x="5369560" y="3238500"/>
            <a:ext cx="3416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3"/>
            <a:endCxn id="32" idx="1"/>
          </p:cNvCxnSpPr>
          <p:nvPr/>
        </p:nvCxnSpPr>
        <p:spPr>
          <a:xfrm>
            <a:off x="6821805" y="3238500"/>
            <a:ext cx="342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56580"/>
            <a:ext cx="8229600" cy="857473"/>
          </a:xfrm>
        </p:spPr>
        <p:txBody>
          <a:bodyPr/>
          <a:lstStyle/>
          <a:p>
            <a:r>
              <a:rPr lang="en-IN" dirty="0">
                <a:latin typeface="Times New Roman" panose="02020603050405020304" pitchFamily="18" charset="0"/>
                <a:cs typeface="Times New Roman" panose="02020603050405020304" pitchFamily="18" charset="0"/>
              </a:rPr>
              <a:t>Architecture Diagram</a:t>
            </a:r>
            <a:endParaRPr lang="en-IN" dirty="0">
              <a:latin typeface="Times New Roman" panose="02020603050405020304" pitchFamily="18" charset="0"/>
              <a:cs typeface="Times New Roman" panose="02020603050405020304" pitchFamily="18" charset="0"/>
            </a:endParaRPr>
          </a:p>
        </p:txBody>
      </p:sp>
      <p:graphicFrame>
        <p:nvGraphicFramePr>
          <p:cNvPr id="5" name="Diagram 4"/>
          <p:cNvGraphicFramePr/>
          <p:nvPr/>
        </p:nvGraphicFramePr>
        <p:xfrm>
          <a:off x="1524001" y="1397000"/>
          <a:ext cx="3614603" cy="23905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Diagram 5"/>
          <p:cNvGraphicFramePr/>
          <p:nvPr/>
        </p:nvGraphicFramePr>
        <p:xfrm>
          <a:off x="354275" y="3787580"/>
          <a:ext cx="3614603" cy="21140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Diagram 6"/>
          <p:cNvGraphicFramePr/>
          <p:nvPr/>
        </p:nvGraphicFramePr>
        <p:xfrm>
          <a:off x="4798640" y="2405131"/>
          <a:ext cx="5162949" cy="30952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4" name="Diagram 3"/>
          <p:cNvGraphicFramePr/>
          <p:nvPr/>
        </p:nvGraphicFramePr>
        <p:xfrm>
          <a:off x="632377" y="2211314"/>
          <a:ext cx="8332525" cy="34829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395356"/>
          </a:xfrm>
        </p:spPr>
        <p:txBody>
          <a:bodyPr>
            <a:normAutofit fontScale="90000" lnSpcReduction="10000"/>
          </a:bodyPr>
          <a:lstStyle/>
          <a:p>
            <a:pPr algn="just"/>
            <a:r>
              <a:rPr lang="en-IN" dirty="0">
                <a:latin typeface="Times New Roman" panose="02020603050405020304" pitchFamily="18" charset="0"/>
                <a:cs typeface="Times New Roman" panose="02020603050405020304" pitchFamily="18" charset="0"/>
              </a:rPr>
              <a:t>Input Image is Foggy Image.</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 is converted to 8-bit grey scale value which is then converted into binary image by thresholding (HSB – LSB) Method</a:t>
            </a:r>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920085"/>
          <a:ext cx="4090068" cy="37081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4696315" y="2927707"/>
            <a:ext cx="4090068" cy="2867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E5E99F5-4FC9-4293-B888-5091AFEDDD94}"/>
                                            </p:graphicEl>
                                          </p:spTgt>
                                        </p:tgtEl>
                                        <p:attrNameLst>
                                          <p:attrName>style.visibility</p:attrName>
                                        </p:attrNameLst>
                                      </p:cBhvr>
                                      <p:to>
                                        <p:strVal val="visible"/>
                                      </p:to>
                                    </p:set>
                                    <p:animEffect transition="in" filter="fade">
                                      <p:cBhvr>
                                        <p:cTn id="7" dur="500"/>
                                        <p:tgtEl>
                                          <p:spTgt spid="4">
                                            <p:graphicEl>
                                              <a:dgm id="{BE5E99F5-4FC9-4293-B888-5091AFEDD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0E8FD45-2CE3-4B9B-9153-61F91226BA2D}"/>
                                            </p:graphicEl>
                                          </p:spTgt>
                                        </p:tgtEl>
                                        <p:attrNameLst>
                                          <p:attrName>style.visibility</p:attrName>
                                        </p:attrNameLst>
                                      </p:cBhvr>
                                      <p:to>
                                        <p:strVal val="visible"/>
                                      </p:to>
                                    </p:set>
                                    <p:animEffect transition="in" filter="fade">
                                      <p:cBhvr>
                                        <p:cTn id="12" dur="500"/>
                                        <p:tgtEl>
                                          <p:spTgt spid="4">
                                            <p:graphicEl>
                                              <a:dgm id="{60E8FD45-2CE3-4B9B-9153-61F91226BA2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2CE7316-BCE5-458B-B66A-1134A7354A4F}"/>
                                            </p:graphicEl>
                                          </p:spTgt>
                                        </p:tgtEl>
                                        <p:attrNameLst>
                                          <p:attrName>style.visibility</p:attrName>
                                        </p:attrNameLst>
                                      </p:cBhvr>
                                      <p:to>
                                        <p:strVal val="visible"/>
                                      </p:to>
                                    </p:set>
                                    <p:animEffect transition="in" filter="fade">
                                      <p:cBhvr>
                                        <p:cTn id="15" dur="500"/>
                                        <p:tgtEl>
                                          <p:spTgt spid="4">
                                            <p:graphicEl>
                                              <a:dgm id="{B2CE7316-BCE5-458B-B66A-1134A7354A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738344"/>
          </a:xfrm>
        </p:spPr>
        <p:txBody>
          <a:bodyPr>
            <a:normAutofit fontScale="62500"/>
          </a:bodyPr>
          <a:lstStyle/>
          <a:p>
            <a:pPr algn="just"/>
            <a:r>
              <a:rPr lang="en-US" dirty="0">
                <a:latin typeface="Times New Roman" panose="02020603050405020304" pitchFamily="18" charset="0"/>
                <a:cs typeface="Times New Roman" panose="02020603050405020304" pitchFamily="18" charset="0"/>
              </a:rPr>
              <a:t>We have to detect the edges of the rectangular plate . MATLAB toolbox function provides a function called region props. It measures a set of properties for each labeled region in the matrix. We used to measure the properties of the image region. After labeling the connected components, the region will be extracting from the input image. </a:t>
            </a:r>
            <a:endParaRPr lang="en-US"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889850"/>
          <a:ext cx="4090068" cy="37383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4735891" y="4286473"/>
            <a:ext cx="4090068" cy="1508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66C505-2880-465E-886F-7FD7D3429CE3}"/>
                                            </p:graphicEl>
                                          </p:spTgt>
                                        </p:tgtEl>
                                        <p:attrNameLst>
                                          <p:attrName>style.visibility</p:attrName>
                                        </p:attrNameLst>
                                      </p:cBhvr>
                                      <p:to>
                                        <p:strVal val="visible"/>
                                      </p:to>
                                    </p:set>
                                    <p:animEffect transition="in" filter="fade">
                                      <p:cBhvr>
                                        <p:cTn id="7" dur="500"/>
                                        <p:tgtEl>
                                          <p:spTgt spid="4">
                                            <p:graphicEl>
                                              <a:dgm id="{4166C505-2880-465E-886F-7FD7D3429CE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5F82171-97D7-4858-B8A0-1C2619EF1B52}"/>
                                            </p:graphicEl>
                                          </p:spTgt>
                                        </p:tgtEl>
                                        <p:attrNameLst>
                                          <p:attrName>style.visibility</p:attrName>
                                        </p:attrNameLst>
                                      </p:cBhvr>
                                      <p:to>
                                        <p:strVal val="visible"/>
                                      </p:to>
                                    </p:set>
                                    <p:animEffect transition="in" filter="fade">
                                      <p:cBhvr>
                                        <p:cTn id="10" dur="500"/>
                                        <p:tgtEl>
                                          <p:spTgt spid="4">
                                            <p:graphicEl>
                                              <a:dgm id="{C5F82171-97D7-4858-B8A0-1C2619EF1B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E90E6433-1952-43DE-91D6-4732C0B5EE4D}"/>
                                            </p:graphicEl>
                                          </p:spTgt>
                                        </p:tgtEl>
                                        <p:attrNameLst>
                                          <p:attrName>style.visibility</p:attrName>
                                        </p:attrNameLst>
                                      </p:cBhvr>
                                      <p:to>
                                        <p:strVal val="visible"/>
                                      </p:to>
                                    </p:set>
                                    <p:animEffect transition="in" filter="fade">
                                      <p:cBhvr>
                                        <p:cTn id="15" dur="500"/>
                                        <p:tgtEl>
                                          <p:spTgt spid="4">
                                            <p:graphicEl>
                                              <a:dgm id="{E90E6433-1952-43DE-91D6-4732C0B5EE4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CE52AD9-1BCA-4DDA-B631-1628D99E3C62}"/>
                                            </p:graphicEl>
                                          </p:spTgt>
                                        </p:tgtEl>
                                        <p:attrNameLst>
                                          <p:attrName>style.visibility</p:attrName>
                                        </p:attrNameLst>
                                      </p:cBhvr>
                                      <p:to>
                                        <p:strVal val="visible"/>
                                      </p:to>
                                    </p:set>
                                    <p:animEffect transition="in" filter="fade">
                                      <p:cBhvr>
                                        <p:cTn id="18" dur="500"/>
                                        <p:tgtEl>
                                          <p:spTgt spid="4">
                                            <p:graphicEl>
                                              <a:dgm id="{5CE52AD9-1BCA-4DDA-B631-1628D99E3C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2057043"/>
            <a:ext cx="3844458" cy="3395356"/>
          </a:xfrm>
        </p:spPr>
        <p:txBody>
          <a:bodyPr>
            <a:normAutofit fontScale="90000" lnSpcReduction="10000"/>
          </a:bodyPr>
          <a:lstStyle/>
          <a:p>
            <a:pPr algn="just"/>
            <a:r>
              <a:rPr lang="en-US" dirty="0">
                <a:latin typeface="Times New Roman" panose="02020603050405020304" pitchFamily="18" charset="0"/>
                <a:cs typeface="Times New Roman" panose="02020603050405020304" pitchFamily="18" charset="0"/>
              </a:rPr>
              <a:t>We get individual character and number image by using, vertical and horizontal scanning method.</a:t>
            </a:r>
            <a:endParaRPr lang="en-US" dirty="0">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Finally, we </a:t>
            </a:r>
            <a:r>
              <a:rPr lang="en-US" dirty="0">
                <a:latin typeface="Times New Roman" panose="02020603050405020304" pitchFamily="18" charset="0"/>
                <a:cs typeface="Times New Roman" panose="02020603050405020304" pitchFamily="18" charset="0"/>
              </a:rPr>
              <a:t>remove the Noise based on Dehaze method</a:t>
            </a:r>
            <a:endParaRPr lang="en-US" dirty="0">
              <a:latin typeface="Times New Roman" panose="02020603050405020304" pitchFamily="18" charset="0"/>
              <a:cs typeface="Times New Roman" panose="02020603050405020304" pitchFamily="18" charset="0"/>
            </a:endParaRPr>
          </a:p>
        </p:txBody>
      </p:sp>
      <p:graphicFrame>
        <p:nvGraphicFramePr>
          <p:cNvPr id="4" name="Diagram 3"/>
          <p:cNvGraphicFramePr/>
          <p:nvPr/>
        </p:nvGraphicFramePr>
        <p:xfrm>
          <a:off x="4596732" y="1920085"/>
          <a:ext cx="4090068" cy="37081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2464D7E-F593-4C8A-BE27-3E5DBD58E406}"/>
                                            </p:graphicEl>
                                          </p:spTgt>
                                        </p:tgtEl>
                                        <p:attrNameLst>
                                          <p:attrName>style.visibility</p:attrName>
                                        </p:attrNameLst>
                                      </p:cBhvr>
                                      <p:to>
                                        <p:strVal val="visible"/>
                                      </p:to>
                                    </p:set>
                                    <p:animEffect transition="in" filter="fade">
                                      <p:cBhvr>
                                        <p:cTn id="7" dur="500"/>
                                        <p:tgtEl>
                                          <p:spTgt spid="4">
                                            <p:graphicEl>
                                              <a:dgm id="{A2464D7E-F593-4C8A-BE27-3E5DBD58E40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CB7E08B-3508-4EB4-80FB-DFE5E47CC153}"/>
                                            </p:graphicEl>
                                          </p:spTgt>
                                        </p:tgtEl>
                                        <p:attrNameLst>
                                          <p:attrName>style.visibility</p:attrName>
                                        </p:attrNameLst>
                                      </p:cBhvr>
                                      <p:to>
                                        <p:strVal val="visible"/>
                                      </p:to>
                                    </p:set>
                                    <p:animEffect transition="in" filter="fade">
                                      <p:cBhvr>
                                        <p:cTn id="10" dur="500"/>
                                        <p:tgtEl>
                                          <p:spTgt spid="4">
                                            <p:graphicEl>
                                              <a:dgm id="{3CB7E08B-3508-4EB4-80FB-DFE5E47CC15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730C43B-8628-4A79-8096-FEFA85217520}"/>
                                            </p:graphicEl>
                                          </p:spTgt>
                                        </p:tgtEl>
                                        <p:attrNameLst>
                                          <p:attrName>style.visibility</p:attrName>
                                        </p:attrNameLst>
                                      </p:cBhvr>
                                      <p:to>
                                        <p:strVal val="visible"/>
                                      </p:to>
                                    </p:set>
                                    <p:animEffect transition="in" filter="fade">
                                      <p:cBhvr>
                                        <p:cTn id="15" dur="500"/>
                                        <p:tgtEl>
                                          <p:spTgt spid="4">
                                            <p:graphicEl>
                                              <a:dgm id="{1730C43B-8628-4A79-8096-FEFA852175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604304A-028C-411C-8F5A-FE1E26808521}"/>
                                            </p:graphicEl>
                                          </p:spTgt>
                                        </p:tgtEl>
                                        <p:attrNameLst>
                                          <p:attrName>style.visibility</p:attrName>
                                        </p:attrNameLst>
                                      </p:cBhvr>
                                      <p:to>
                                        <p:strVal val="visible"/>
                                      </p:to>
                                    </p:set>
                                    <p:animEffect transition="in" filter="fade">
                                      <p:cBhvr>
                                        <p:cTn id="18" dur="500"/>
                                        <p:tgtEl>
                                          <p:spTgt spid="4">
                                            <p:graphicEl>
                                              <a:dgm id="{6604304A-028C-411C-8F5A-FE1E268085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a:latin typeface="Times New Roman" panose="02020603050405020304" pitchFamily="18" charset="0"/>
                <a:cs typeface="Times New Roman" panose="02020603050405020304" pitchFamily="18" charset="0"/>
              </a:rPr>
              <a:t>WHITE BALANCE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lnSpc>
                <a:spcPct val="160000"/>
              </a:lnSpc>
            </a:pPr>
            <a:endParaRPr lang="en-US" sz="1800" dirty="0">
              <a:cs typeface="Times New Roman" panose="02020603050405020304" pitchFamily="18" charset="0"/>
            </a:endParaRPr>
          </a:p>
          <a:p>
            <a:pPr algn="just">
              <a:lnSpc>
                <a:spcPct val="160000"/>
              </a:lnSpc>
            </a:pPr>
            <a:r>
              <a:rPr lang="en-US" sz="2400" dirty="0">
                <a:latin typeface="Times New Roman" panose="02020603050405020304" pitchFamily="18" charset="0"/>
                <a:cs typeface="Times New Roman" panose="02020603050405020304" pitchFamily="18" charset="0"/>
              </a:rPr>
              <a:t>White balance (WB) is the process of removing unrealistic color casts, so that objects which appear white in person are rendered white in your photo. Proper camera white balance has to take into account the "color temperature" of a light source, which refers to the relative warmth or coolness of white light.</a:t>
            </a:r>
            <a:endParaRPr lang="en-US" sz="2400" dirty="0">
              <a:latin typeface="Times New Roman" panose="02020603050405020304" pitchFamily="18" charset="0"/>
              <a:cs typeface="Times New Roman" panose="02020603050405020304" pitchFamily="18" charset="0"/>
            </a:endParaRPr>
          </a:p>
          <a:p>
            <a:pPr algn="just">
              <a:lnSpc>
                <a:spcPct val="160000"/>
              </a:lnSpc>
            </a:pPr>
            <a:r>
              <a:rPr lang="en-US" sz="2400" dirty="0">
                <a:latin typeface="Times New Roman" panose="02020603050405020304" pitchFamily="18" charset="0"/>
                <a:cs typeface="Times New Roman" panose="02020603050405020304" pitchFamily="18" charset="0"/>
              </a:rPr>
              <a:t>Initially distorted underwater images are preprocessed for restoration, where we are balancing the white content and enhancing the contrast.</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a:latin typeface="Times New Roman" panose="02020603050405020304" pitchFamily="18" charset="0"/>
                <a:cs typeface="Times New Roman" panose="02020603050405020304" pitchFamily="18" charset="0"/>
                <a:sym typeface="+mn-ea"/>
              </a:rPr>
              <a:t>CLAHE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lnSpc>
                <a:spcPct val="160000"/>
              </a:lnSpc>
              <a:buNone/>
            </a:pPr>
            <a:r>
              <a:rPr lang="en-US" sz="2000" dirty="0">
                <a:cs typeface="Times New Roman" panose="02020603050405020304" pitchFamily="18" charset="0"/>
              </a:rPr>
              <a:t>Enhancing the underwater images called mixture</a:t>
            </a:r>
            <a:r>
              <a:rPr lang="en-US" sz="2400" b="1" dirty="0">
                <a:cs typeface="Times New Roman" panose="02020603050405020304" pitchFamily="18" charset="0"/>
              </a:rPr>
              <a:t> CONTRAST LIMITED ADAPTIVE HISTOGRAM EQUALIZATION</a:t>
            </a:r>
            <a:r>
              <a:rPr lang="en-US" sz="2000" dirty="0">
                <a:cs typeface="Times New Roman" panose="02020603050405020304" pitchFamily="18" charset="0"/>
              </a:rPr>
              <a:t> (CLAHE) color model. The method operates Contrast Limited Adaptive Histogram Equalization on RGB and HSV color model and Euclidean norm is used to combine both results together. The combined results show less mean square error and high peak signal to noise ratio(PSNR) then other methods of under water image enhancing. It shows that the projected method is capable of classifying coral reefs particularly when visual cues are visible</a:t>
            </a:r>
            <a:r>
              <a:rPr lang="en-US" sz="2400" dirty="0">
                <a:cs typeface="Times New Roman" panose="02020603050405020304" pitchFamily="18" charset="0"/>
              </a:rPr>
              <a:t>.</a:t>
            </a:r>
            <a:endParaRPr lang="en-US" sz="2400" dirty="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title"/>
          </p:nvPr>
        </p:nvSpPr>
        <p:spPr>
          <a:xfrm>
            <a:off x="457200" y="477142"/>
            <a:ext cx="8229600" cy="857473"/>
          </a:xfrm>
          <a:prstGeom prst="rect">
            <a:avLst/>
          </a:prstGeom>
          <a:noFill/>
          <a:ln>
            <a:noFill/>
          </a:ln>
        </p:spPr>
        <p:txBody>
          <a:bodyPr spcFirstLastPara="1" wrap="square" lIns="68586" tIns="34283" rIns="68586" bIns="34283" anchor="ctr" anchorCtr="0">
            <a:noAutofit/>
          </a:bodyPr>
          <a:lstStyle/>
          <a:p>
            <a:pPr marL="0" lvl="0" indent="0" algn="l" rtl="0">
              <a:spcBef>
                <a:spcPts val="0"/>
              </a:spcBef>
              <a:spcAft>
                <a:spcPts val="0"/>
              </a:spcAft>
              <a:buClr>
                <a:schemeClr val="dk1"/>
              </a:buClr>
              <a:buSzPts val="3600"/>
              <a:buFont typeface="Times New Roman" panose="02020603050405020304"/>
              <a:buNone/>
            </a:pPr>
            <a: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Color Analysis Module</a:t>
            </a:r>
            <a:b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endParaRPr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03" name="Google Shape;203;p13"/>
          <p:cNvSpPr txBox="1">
            <a:spLocks noGrp="1"/>
          </p:cNvSpPr>
          <p:nvPr>
            <p:ph type="body" idx="1"/>
          </p:nvPr>
        </p:nvSpPr>
        <p:spPr>
          <a:xfrm>
            <a:off x="611515" y="981330"/>
            <a:ext cx="8229493" cy="3395459"/>
          </a:xfrm>
          <a:prstGeom prst="rect">
            <a:avLst/>
          </a:prstGeom>
          <a:noFill/>
          <a:ln>
            <a:noFill/>
          </a:ln>
        </p:spPr>
        <p:txBody>
          <a:bodyPr spcFirstLastPara="1" wrap="square" lIns="68586" tIns="34283" rIns="68586" bIns="34283" anchor="t" anchorCtr="0">
            <a:normAutofit/>
          </a:bodyPr>
          <a:lstStyle/>
          <a:p>
            <a:r>
              <a:rPr lang="en-US" sz="2800" dirty="0">
                <a:latin typeface="Times New Roman" panose="02020603050405020304" pitchFamily="18" charset="0"/>
                <a:cs typeface="Times New Roman" panose="02020603050405020304" pitchFamily="18" charset="0"/>
              </a:rPr>
              <a:t>To determine whether or not the average intensities of the each color channel are equal.</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Color monitor, color video cameras (additive color system)</a:t>
            </a:r>
            <a:endParaRPr lang="en-US" sz="2800" dirty="0">
              <a:latin typeface="Times New Roman" panose="02020603050405020304" pitchFamily="18" charset="0"/>
              <a:cs typeface="Times New Roman" panose="02020603050405020304" pitchFamily="18" charset="0"/>
            </a:endParaRPr>
          </a:p>
          <a:p>
            <a:pPr eaLnBrk="1" hangingPunct="1"/>
            <a:r>
              <a:rPr lang="en-US" sz="2800" dirty="0">
                <a:latin typeface="Times New Roman" panose="02020603050405020304" pitchFamily="18" charset="0"/>
                <a:cs typeface="Times New Roman" panose="02020603050405020304" pitchFamily="18" charset="0"/>
              </a:rPr>
              <a:t>Pixel depth – no of bits used to represent each pixel</a:t>
            </a:r>
            <a:endParaRPr lang="en-US" sz="2800" dirty="0">
              <a:latin typeface="Times New Roman" panose="02020603050405020304" pitchFamily="18" charset="0"/>
              <a:cs typeface="Times New Roman" panose="02020603050405020304" pitchFamily="18" charset="0"/>
            </a:endParaRPr>
          </a:p>
          <a:p>
            <a:pPr lvl="1" eaLnBrk="1" hangingPunct="1"/>
            <a:r>
              <a:rPr lang="en-US" sz="2000" dirty="0">
                <a:latin typeface="Times New Roman" panose="02020603050405020304" pitchFamily="18" charset="0"/>
                <a:cs typeface="Times New Roman" panose="02020603050405020304" pitchFamily="18" charset="0"/>
              </a:rPr>
              <a:t>Full color image (24 bits)</a:t>
            </a:r>
            <a:endParaRPr lang="en-US" sz="2000" dirty="0">
              <a:latin typeface="Times New Roman" panose="02020603050405020304" pitchFamily="18" charset="0"/>
              <a:cs typeface="Times New Roman" panose="02020603050405020304" pitchFamily="18" charset="0"/>
            </a:endParaRPr>
          </a:p>
        </p:txBody>
      </p:sp>
      <p:pic>
        <p:nvPicPr>
          <p:cNvPr id="5" name="Picture 5" descr="Fig6"/>
          <p:cNvPicPr>
            <a:picLocks noChangeAspect="1" noChangeArrowheads="1"/>
          </p:cNvPicPr>
          <p:nvPr/>
        </p:nvPicPr>
        <p:blipFill>
          <a:blip r:embed="rId1" cstate="print"/>
          <a:srcRect/>
          <a:stretch>
            <a:fillRect/>
          </a:stretch>
        </p:blipFill>
        <p:spPr bwMode="auto">
          <a:xfrm>
            <a:off x="1281157" y="4141940"/>
            <a:ext cx="2139950" cy="1436268"/>
          </a:xfrm>
          <a:prstGeom prst="rect">
            <a:avLst/>
          </a:prstGeom>
          <a:noFill/>
          <a:ln w="9525">
            <a:noFill/>
            <a:miter lim="800000"/>
            <a:headEnd/>
            <a:tailEnd/>
          </a:ln>
        </p:spPr>
      </p:pic>
      <p:pic>
        <p:nvPicPr>
          <p:cNvPr id="6" name="Picture 4" descr="rgb"/>
          <p:cNvPicPr>
            <a:picLocks noChangeAspect="1" noChangeArrowheads="1"/>
          </p:cNvPicPr>
          <p:nvPr/>
        </p:nvPicPr>
        <p:blipFill>
          <a:blip r:embed="rId2" cstate="print"/>
          <a:srcRect/>
          <a:stretch>
            <a:fillRect/>
          </a:stretch>
        </p:blipFill>
        <p:spPr bwMode="auto">
          <a:xfrm>
            <a:off x="4425225" y="3516454"/>
            <a:ext cx="4084618" cy="2066216"/>
          </a:xfrm>
          <a:prstGeom prst="rect">
            <a:avLst/>
          </a:prstGeom>
          <a:noFill/>
          <a:ln w="9525">
            <a:noFill/>
            <a:miter lim="800000"/>
            <a:headEnd/>
            <a:tailEnd/>
          </a:ln>
        </p:spPr>
      </p:pic>
      <p:graphicFrame>
        <p:nvGraphicFramePr>
          <p:cNvPr id="3" name="Diagram 2"/>
          <p:cNvGraphicFramePr/>
          <p:nvPr/>
        </p:nvGraphicFramePr>
        <p:xfrm>
          <a:off x="59320" y="2169345"/>
          <a:ext cx="9025272" cy="5144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GREY WORLD ASSUMPTION</a:t>
            </a:r>
            <a:endParaRPr lang="en-IN" dirty="0">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2"/>
          </p:nvPr>
        </p:nvSpPr>
        <p:spPr/>
        <p:txBody>
          <a:bodyPr>
            <a:normAutofit lnSpcReduction="10000"/>
          </a:bodyPr>
          <a:lstStyle/>
          <a:p>
            <a:pPr algn="just"/>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example in figure  operate on 256 gray-scale images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0 represents a black pixel, 255 represents a white pixel and values in-between represent shades of gray. </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ea typeface="Calibri" panose="020F0502020204030204" charset="0"/>
                <a:cs typeface="Times New Roman" panose="02020603050405020304" pitchFamily="18" charset="0"/>
              </a:rPr>
              <a:t>These operations can be extended to </a:t>
            </a:r>
            <a:r>
              <a:rPr lang="en-US" dirty="0" err="1">
                <a:effectLst/>
                <a:latin typeface="Times New Roman" panose="02020603050405020304" pitchFamily="18" charset="0"/>
                <a:ea typeface="Calibri" panose="020F0502020204030204" charset="0"/>
                <a:cs typeface="Times New Roman" panose="02020603050405020304" pitchFamily="18" charset="0"/>
              </a:rPr>
              <a:t>colour</a:t>
            </a:r>
            <a:r>
              <a:rPr lang="en-US" dirty="0">
                <a:effectLst/>
                <a:latin typeface="Times New Roman" panose="02020603050405020304" pitchFamily="18" charset="0"/>
                <a:ea typeface="Calibri" panose="020F0502020204030204" charset="0"/>
                <a:cs typeface="Times New Roman" panose="02020603050405020304" pitchFamily="18" charset="0"/>
              </a:rPr>
              <a:t> images too</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457200" y="2057043"/>
            <a:ext cx="4038600" cy="3395356"/>
          </a:xfrm>
          <a:prstGeom prst="rect">
            <a:avLst/>
          </a:prstGeom>
        </p:spPr>
      </p:pic>
      <p:sp>
        <p:nvSpPr>
          <p:cNvPr id="8" name="Rectangle 7"/>
          <p:cNvSpPr/>
          <p:nvPr/>
        </p:nvSpPr>
        <p:spPr>
          <a:xfrm>
            <a:off x="457199" y="4766421"/>
            <a:ext cx="2629704" cy="685979"/>
          </a:xfrm>
          <a:prstGeom prst="rect">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35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7681" y="5221507"/>
            <a:ext cx="2529546" cy="299085"/>
          </a:xfrm>
          <a:prstGeom prst="rect">
            <a:avLst/>
          </a:prstGeom>
          <a:noFill/>
        </p:spPr>
        <p:txBody>
          <a:bodyPr wrap="square" rtlCol="0">
            <a:spAutoFit/>
          </a:bodyPr>
          <a:lstStyle/>
          <a:p>
            <a:r>
              <a:rPr lang="en-IN" sz="1350" dirty="0"/>
              <a:t>Fig. Grey Pixels</a:t>
            </a:r>
            <a:endParaRPr lang="en-IN"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COND..,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image seen by the camera is distorted by refraction as a function of both the angle of the water surface normal at the point of refraction and the amplitude of the water waves. </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If the water is perfectly flat (i.e., there are no waves), there will be no distortion due to refraction However, if the surface of the water is being disturbed by waves, the nature of the image distortion becomes considerably more complex.</a:t>
            </a:r>
            <a:endParaRPr lang="en-IN"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GREY WORLD ASSUMPTION</a:t>
            </a:r>
            <a:endParaRPr lang="en-IN"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309792" y="1731321"/>
            <a:ext cx="4038600" cy="3395356"/>
          </a:xfrm>
        </p:spPr>
        <p:txBody>
          <a:bodyPr/>
          <a:lstStyle/>
          <a:p>
            <a:r>
              <a:rPr lang="en-IN" sz="1350" dirty="0">
                <a:effectLst/>
                <a:latin typeface="Times New Roman" panose="02020603050405020304" pitchFamily="18" charset="0"/>
                <a:ea typeface="Calibri" panose="020F0502020204030204" charset="0"/>
                <a:cs typeface="Times New Roman" panose="02020603050405020304" pitchFamily="18" charset="0"/>
              </a:rPr>
              <a:t>In a (8-bit) greyscale image each picture element has an assigned intensity that ranges from 0 to 255.</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r>
              <a:rPr lang="en-IN" sz="1350" dirty="0">
                <a:effectLst/>
                <a:latin typeface="Times New Roman" panose="02020603050405020304" pitchFamily="18" charset="0"/>
                <a:ea typeface="Calibri" panose="020F0502020204030204" charset="0"/>
                <a:cs typeface="Times New Roman" panose="02020603050405020304" pitchFamily="18" charset="0"/>
              </a:rPr>
              <a:t>A normal greyscale image has 8 bit colour depth = 256 greyscales</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r>
              <a:rPr lang="en-IN" sz="1350" dirty="0">
                <a:effectLst/>
                <a:latin typeface="Times New Roman" panose="02020603050405020304" pitchFamily="18" charset="0"/>
                <a:ea typeface="Calibri" panose="020F0502020204030204" charset="0"/>
                <a:cs typeface="Times New Roman" panose="02020603050405020304" pitchFamily="18" charset="0"/>
              </a:rPr>
              <a:t>A “true colour” image has 24 bit colour depth = 8 x 8 x 8 bits = 256 x 256 x 256 colours = ~16 million colours.</a:t>
            </a:r>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endParaRPr lang="en-IN" sz="1350" dirty="0">
              <a:effectLst/>
              <a:latin typeface="Times New Roman" panose="02020603050405020304" pitchFamily="18" charset="0"/>
              <a:ea typeface="Calibri" panose="020F050202020403020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4648201" y="2057043"/>
            <a:ext cx="4038599" cy="1650866"/>
          </a:xfrm>
          <a:prstGeom prst="rect">
            <a:avLst/>
          </a:prstGeom>
        </p:spPr>
      </p:pic>
      <p:pic>
        <p:nvPicPr>
          <p:cNvPr id="9" name="Picture 8"/>
          <p:cNvPicPr>
            <a:picLocks noChangeAspect="1"/>
          </p:cNvPicPr>
          <p:nvPr/>
        </p:nvPicPr>
        <p:blipFill>
          <a:blip r:embed="rId2"/>
          <a:stretch>
            <a:fillRect/>
          </a:stretch>
        </p:blipFill>
        <p:spPr>
          <a:xfrm>
            <a:off x="4787871" y="3916189"/>
            <a:ext cx="3799875" cy="1744490"/>
          </a:xfrm>
          <a:prstGeom prst="rect">
            <a:avLst/>
          </a:prstGeom>
        </p:spPr>
      </p:pic>
      <p:pic>
        <p:nvPicPr>
          <p:cNvPr id="11" name="Picture 10"/>
          <p:cNvPicPr>
            <a:picLocks noChangeAspect="1"/>
          </p:cNvPicPr>
          <p:nvPr/>
        </p:nvPicPr>
        <p:blipFill>
          <a:blip r:embed="rId3"/>
          <a:stretch>
            <a:fillRect/>
          </a:stretch>
        </p:blipFill>
        <p:spPr>
          <a:xfrm>
            <a:off x="539744" y="3644899"/>
            <a:ext cx="3764834" cy="2286914"/>
          </a:xfrm>
          <a:prstGeom prst="rect">
            <a:avLst/>
          </a:prstGeom>
        </p:spPr>
      </p:pic>
      <p:sp>
        <p:nvSpPr>
          <p:cNvPr id="3" name="TextBox 2"/>
          <p:cNvSpPr txBox="1"/>
          <p:nvPr/>
        </p:nvSpPr>
        <p:spPr>
          <a:xfrm>
            <a:off x="1044190" y="5931814"/>
            <a:ext cx="2529546" cy="299085"/>
          </a:xfrm>
          <a:prstGeom prst="rect">
            <a:avLst/>
          </a:prstGeom>
          <a:noFill/>
        </p:spPr>
        <p:txBody>
          <a:bodyPr wrap="square" rtlCol="0">
            <a:spAutoFit/>
          </a:bodyPr>
          <a:lstStyle/>
          <a:p>
            <a:pPr algn="ctr"/>
            <a:r>
              <a:rPr lang="en-IN" sz="1350" dirty="0"/>
              <a:t>Fig.  RGB Pixels</a:t>
            </a:r>
            <a:endParaRPr lang="en-IN"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Converting color to grayscale</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3995420"/>
            <a:ext cx="8229600" cy="2218690"/>
          </a:xfrm>
        </p:spPr>
        <p:txBody>
          <a:bodyPr>
            <a:normAutofit fontScale="72500"/>
          </a:bodyPr>
          <a:lstStyle/>
          <a:p>
            <a:r>
              <a:rPr lang="en-US" dirty="0">
                <a:latin typeface="Times New Roman" panose="02020603050405020304" pitchFamily="18" charset="0"/>
                <a:cs typeface="Times New Roman" panose="02020603050405020304" pitchFamily="18" charset="0"/>
              </a:rPr>
              <a:t>I = rgb2gray(RGB) converts the </a:t>
            </a:r>
            <a:r>
              <a:rPr lang="en-US" dirty="0" err="1">
                <a:latin typeface="Times New Roman" panose="02020603050405020304" pitchFamily="18" charset="0"/>
                <a:cs typeface="Times New Roman" panose="02020603050405020304" pitchFamily="18" charset="0"/>
              </a:rPr>
              <a:t>truecolor</a:t>
            </a:r>
            <a:r>
              <a:rPr lang="en-US" dirty="0">
                <a:latin typeface="Times New Roman" panose="02020603050405020304" pitchFamily="18" charset="0"/>
                <a:cs typeface="Times New Roman" panose="02020603050405020304" pitchFamily="18" charset="0"/>
              </a:rPr>
              <a:t> image RGB to the grayscale intensity image I.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rgb2gray function converts RGB images to grayscale by eliminating the hue and saturation information while retaining the luminance.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newmap</a:t>
            </a:r>
            <a:r>
              <a:rPr lang="en-US" dirty="0">
                <a:latin typeface="Times New Roman" panose="02020603050405020304" pitchFamily="18" charset="0"/>
                <a:cs typeface="Times New Roman" panose="02020603050405020304" pitchFamily="18" charset="0"/>
              </a:rPr>
              <a:t> = rgb2gray(map) returns a grayscale colormap equivalent to map.</a:t>
            </a:r>
            <a:endParaRPr lang="en-IN" dirty="0">
              <a:latin typeface="Times New Roman" panose="02020603050405020304" pitchFamily="18" charset="0"/>
              <a:cs typeface="Times New Roman" panose="02020603050405020304" pitchFamily="18" charset="0"/>
            </a:endParaRPr>
          </a:p>
        </p:txBody>
      </p:sp>
      <p:graphicFrame>
        <p:nvGraphicFramePr>
          <p:cNvPr id="5" name="Diagram 4"/>
          <p:cNvGraphicFramePr/>
          <p:nvPr/>
        </p:nvGraphicFramePr>
        <p:xfrm>
          <a:off x="2431841" y="1920086"/>
          <a:ext cx="4279045" cy="18771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Picture 6"/>
          <p:cNvPicPr>
            <a:picLocks noChangeAspect="1"/>
          </p:cNvPicPr>
          <p:nvPr/>
        </p:nvPicPr>
        <p:blipFill>
          <a:blip r:embed="rId6"/>
          <a:stretch>
            <a:fillRect/>
          </a:stretch>
        </p:blipFill>
        <p:spPr>
          <a:xfrm>
            <a:off x="538625" y="2136863"/>
            <a:ext cx="1893851" cy="1443615"/>
          </a:xfrm>
          <a:prstGeom prst="rect">
            <a:avLst/>
          </a:prstGeom>
        </p:spPr>
      </p:pic>
      <p:pic>
        <p:nvPicPr>
          <p:cNvPr id="9" name="Picture 8"/>
          <p:cNvPicPr>
            <a:picLocks noChangeAspect="1"/>
          </p:cNvPicPr>
          <p:nvPr/>
        </p:nvPicPr>
        <p:blipFill>
          <a:blip r:embed="rId7"/>
          <a:stretch>
            <a:fillRect/>
          </a:stretch>
        </p:blipFill>
        <p:spPr>
          <a:xfrm>
            <a:off x="6951548" y="2129716"/>
            <a:ext cx="1915291" cy="1450762"/>
          </a:xfrm>
          <a:prstGeom prst="rect">
            <a:avLst/>
          </a:prstGeom>
        </p:spPr>
      </p:pic>
      <p:sp>
        <p:nvSpPr>
          <p:cNvPr id="4" name="TextBox 3"/>
          <p:cNvSpPr txBox="1"/>
          <p:nvPr/>
        </p:nvSpPr>
        <p:spPr>
          <a:xfrm>
            <a:off x="927677" y="3552154"/>
            <a:ext cx="2529546" cy="299085"/>
          </a:xfrm>
          <a:prstGeom prst="rect">
            <a:avLst/>
          </a:prstGeom>
          <a:noFill/>
        </p:spPr>
        <p:txBody>
          <a:bodyPr wrap="square" rtlCol="0">
            <a:spAutoFit/>
          </a:bodyPr>
          <a:lstStyle/>
          <a:p>
            <a:r>
              <a:rPr lang="en-IN" sz="1350" dirty="0"/>
              <a:t>Fig. Color Image</a:t>
            </a:r>
            <a:endParaRPr lang="en-IN" sz="1350" dirty="0"/>
          </a:p>
        </p:txBody>
      </p:sp>
      <p:sp>
        <p:nvSpPr>
          <p:cNvPr id="6" name="TextBox 5"/>
          <p:cNvSpPr txBox="1"/>
          <p:nvPr/>
        </p:nvSpPr>
        <p:spPr>
          <a:xfrm>
            <a:off x="7340599" y="3566363"/>
            <a:ext cx="2529546" cy="299085"/>
          </a:xfrm>
          <a:prstGeom prst="rect">
            <a:avLst/>
          </a:prstGeom>
          <a:noFill/>
        </p:spPr>
        <p:txBody>
          <a:bodyPr wrap="square" rtlCol="0">
            <a:spAutoFit/>
          </a:bodyPr>
          <a:lstStyle/>
          <a:p>
            <a:r>
              <a:rPr lang="en-IN" sz="1350" dirty="0"/>
              <a:t>Fig. Grey Image</a:t>
            </a:r>
            <a:endParaRPr lang="en-IN" sz="13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dirty="0">
                <a:latin typeface="Times New Roman" panose="02020603050405020304" pitchFamily="18" charset="0"/>
                <a:cs typeface="Times New Roman" panose="02020603050405020304" pitchFamily="18" charset="0"/>
              </a:rPr>
              <a:t>HISTOGRAM OF ORIENTED GRADIENTS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Feature descriptor used in computer vision and image processing for the purpose of object detection.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technique counts occurrences of gradient orientation in localized portions of an image.</a:t>
            </a:r>
            <a:endParaRPr lang="en-IN"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2"/>
          </p:nvPr>
        </p:nvSpPr>
        <p:spPr/>
        <p:txBody>
          <a:bodyPr/>
          <a:lstStyle/>
          <a:p>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srcRect b="24196"/>
          <a:stretch>
            <a:fillRect/>
          </a:stretch>
        </p:blipFill>
        <p:spPr>
          <a:xfrm>
            <a:off x="4668163" y="3675927"/>
            <a:ext cx="3998675" cy="1858632"/>
          </a:xfrm>
          <a:prstGeom prst="rect">
            <a:avLst/>
          </a:prstGeom>
        </p:spPr>
      </p:pic>
      <p:pic>
        <p:nvPicPr>
          <p:cNvPr id="8" name="Picture 7"/>
          <p:cNvPicPr>
            <a:picLocks noChangeAspect="1"/>
          </p:cNvPicPr>
          <p:nvPr/>
        </p:nvPicPr>
        <p:blipFill>
          <a:blip r:embed="rId2"/>
          <a:stretch>
            <a:fillRect/>
          </a:stretch>
        </p:blipFill>
        <p:spPr>
          <a:xfrm>
            <a:off x="4668163" y="1974885"/>
            <a:ext cx="3823140" cy="1645463"/>
          </a:xfrm>
          <a:prstGeom prst="rect">
            <a:avLst/>
          </a:prstGeom>
        </p:spPr>
      </p:pic>
      <p:sp>
        <p:nvSpPr>
          <p:cNvPr id="5" name="TextBox 4"/>
          <p:cNvSpPr txBox="1"/>
          <p:nvPr/>
        </p:nvSpPr>
        <p:spPr>
          <a:xfrm>
            <a:off x="6137291" y="5584997"/>
            <a:ext cx="2529546" cy="299085"/>
          </a:xfrm>
          <a:prstGeom prst="rect">
            <a:avLst/>
          </a:prstGeom>
          <a:noFill/>
        </p:spPr>
        <p:txBody>
          <a:bodyPr wrap="square" rtlCol="0">
            <a:spAutoFit/>
          </a:bodyPr>
          <a:lstStyle/>
          <a:p>
            <a:r>
              <a:rPr lang="en-IN" sz="1350" dirty="0"/>
              <a:t>Fig. Histogram Equalization</a:t>
            </a:r>
            <a:endParaRPr lang="en-IN"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ADVANTAGES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High accuracy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Able to recover important faded features and edges</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a:t>
            </a:r>
            <a:endParaRPr lang="en-US"/>
          </a:p>
        </p:txBody>
      </p:sp>
      <p:sp>
        <p:nvSpPr>
          <p:cNvPr id="3" name="Content Placeholder 2"/>
          <p:cNvSpPr>
            <a:spLocks noGrp="1"/>
          </p:cNvSpPr>
          <p:nvPr>
            <p:ph sz="half" idx="1"/>
          </p:nvPr>
        </p:nvSpPr>
        <p:spPr>
          <a:xfrm>
            <a:off x="467360" y="1165860"/>
            <a:ext cx="4038600" cy="4525963"/>
          </a:xfrm>
        </p:spPr>
        <p:txBody>
          <a:bodyPr/>
          <a:p>
            <a:r>
              <a:rPr lang="en-US"/>
              <a:t>INPUT</a:t>
            </a:r>
            <a:endParaRPr lang="en-US"/>
          </a:p>
          <a:p>
            <a:pPr marL="0" indent="0">
              <a:buNone/>
            </a:pPr>
            <a:r>
              <a:rPr lang="en-US"/>
              <a:t>	</a:t>
            </a:r>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pic>
        <p:nvPicPr>
          <p:cNvPr id="7" name="Content Placeholder 6" descr="10"/>
          <p:cNvPicPr>
            <a:picLocks noChangeAspect="1"/>
          </p:cNvPicPr>
          <p:nvPr>
            <p:ph sz="half" idx="2"/>
          </p:nvPr>
        </p:nvPicPr>
        <p:blipFill>
          <a:blip r:embed="rId1"/>
          <a:stretch>
            <a:fillRect/>
          </a:stretch>
        </p:blipFill>
        <p:spPr>
          <a:xfrm>
            <a:off x="1619250" y="1917065"/>
            <a:ext cx="5755640" cy="4021455"/>
          </a:xfrm>
          <a:prstGeom prst="rect">
            <a:avLst/>
          </a:prstGeom>
        </p:spPr>
      </p:pic>
      <p:sp>
        <p:nvSpPr>
          <p:cNvPr id="8" name="Text Box 7"/>
          <p:cNvSpPr txBox="1"/>
          <p:nvPr/>
        </p:nvSpPr>
        <p:spPr>
          <a:xfrm>
            <a:off x="3779520" y="6093460"/>
            <a:ext cx="1802130" cy="460375"/>
          </a:xfrm>
          <a:prstGeom prst="rect">
            <a:avLst/>
          </a:prstGeom>
          <a:noFill/>
        </p:spPr>
        <p:txBody>
          <a:bodyPr wrap="none" rtlCol="0">
            <a:spAutoFit/>
          </a:bodyPr>
          <a:p>
            <a:r>
              <a:rPr lang="en-US" sz="2400" b="1"/>
              <a:t>HAZY IMAGE</a:t>
            </a:r>
            <a:endParaRPr lang="en-US" sz="24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WHITE BALANCE</a:t>
            </a:r>
            <a:endParaRPr lang="en-US">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pic>
        <p:nvPicPr>
          <p:cNvPr id="10" name="Content Placeholder 9" descr="wb2"/>
          <p:cNvPicPr>
            <a:picLocks noChangeAspect="1"/>
          </p:cNvPicPr>
          <p:nvPr>
            <p:ph sz="half" idx="1"/>
          </p:nvPr>
        </p:nvPicPr>
        <p:blipFill>
          <a:blip r:embed="rId1"/>
          <a:stretch>
            <a:fillRect/>
          </a:stretch>
        </p:blipFill>
        <p:spPr>
          <a:xfrm>
            <a:off x="827405" y="1412875"/>
            <a:ext cx="7368540" cy="46843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67360" y="476885"/>
            <a:ext cx="4038600" cy="4525963"/>
          </a:xfrm>
        </p:spPr>
        <p:txBody>
          <a:bodyPr/>
          <a:p>
            <a:r>
              <a:rPr lang="en-US"/>
              <a:t>OUTPUT</a:t>
            </a:r>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pic>
        <p:nvPicPr>
          <p:cNvPr id="8" name="Content Placeholder 7" descr="untitled1"/>
          <p:cNvPicPr>
            <a:picLocks noChangeAspect="1"/>
          </p:cNvPicPr>
          <p:nvPr>
            <p:ph sz="half" idx="2"/>
          </p:nvPr>
        </p:nvPicPr>
        <p:blipFill>
          <a:blip r:embed="rId1"/>
          <a:stretch>
            <a:fillRect/>
          </a:stretch>
        </p:blipFill>
        <p:spPr>
          <a:xfrm>
            <a:off x="411480" y="1347470"/>
            <a:ext cx="8321040" cy="4163695"/>
          </a:xfrm>
          <a:prstGeom prst="rect">
            <a:avLst/>
          </a:prstGeom>
        </p:spPr>
      </p:pic>
      <p:sp>
        <p:nvSpPr>
          <p:cNvPr id="10" name="Text Box 9"/>
          <p:cNvSpPr txBox="1"/>
          <p:nvPr/>
        </p:nvSpPr>
        <p:spPr>
          <a:xfrm>
            <a:off x="3635375" y="5877560"/>
            <a:ext cx="2573020" cy="398780"/>
          </a:xfrm>
          <a:prstGeom prst="rect">
            <a:avLst/>
          </a:prstGeom>
          <a:noFill/>
        </p:spPr>
        <p:txBody>
          <a:bodyPr wrap="none" rtlCol="0">
            <a:spAutoFit/>
          </a:bodyPr>
          <a:p>
            <a:r>
              <a:rPr lang="en-US" sz="2000" b="1"/>
              <a:t>OUTPUT CLEAR IMAGE</a:t>
            </a:r>
            <a:endParaRPr lang="en-US" sz="2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f33e367048_0_83"/>
          <p:cNvSpPr txBox="1">
            <a:spLocks noGrp="1"/>
          </p:cNvSpPr>
          <p:nvPr>
            <p:ph type="title"/>
          </p:nvPr>
        </p:nvSpPr>
        <p:spPr>
          <a:xfrm>
            <a:off x="457200" y="1062612"/>
            <a:ext cx="8229493" cy="857473"/>
          </a:xfrm>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rPr>
              <a:t>Application </a:t>
            </a:r>
            <a:endParaRPr sz="2700" b="1">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64" name="Google Shape;264;g1f33e367048_0_83"/>
          <p:cNvSpPr txBox="1">
            <a:spLocks noGrp="1"/>
          </p:cNvSpPr>
          <p:nvPr>
            <p:ph type="body" idx="1"/>
          </p:nvPr>
        </p:nvSpPr>
        <p:spPr>
          <a:xfrm>
            <a:off x="457200" y="2057043"/>
            <a:ext cx="5554467" cy="3114728"/>
          </a:xfrm>
          <a:prstGeom prst="rect">
            <a:avLst/>
          </a:prstGeom>
        </p:spPr>
        <p:txBody>
          <a:bodyPr spcFirstLastPara="1" wrap="square" lIns="68586" tIns="34283" rIns="68586" bIns="34283" anchor="t" anchorCtr="0">
            <a:normAutofit fontScale="62500"/>
          </a:bodyPr>
          <a:lstStyle/>
          <a:p>
            <a:pPr indent="-457200" algn="just"/>
            <a:r>
              <a:rPr lang="en-IN" dirty="0">
                <a:latin typeface="Times New Roman" panose="02020603050405020304" pitchFamily="18" charset="0"/>
                <a:cs typeface="Times New Roman" panose="02020603050405020304" pitchFamily="18" charset="0"/>
              </a:rPr>
              <a:t>In Surveillance Field For Military and National Intelligence</a:t>
            </a:r>
            <a:endParaRPr lang="en-IN" dirty="0">
              <a:latin typeface="Times New Roman" panose="02020603050405020304" pitchFamily="18" charset="0"/>
              <a:cs typeface="Times New Roman" panose="02020603050405020304" pitchFamily="18" charset="0"/>
            </a:endParaRPr>
          </a:p>
          <a:p>
            <a:pPr indent="-457200" algn="just"/>
            <a:endParaRPr lang="en-US" dirty="0">
              <a:latin typeface="Times New Roman" panose="02020603050405020304" pitchFamily="18" charset="0"/>
              <a:cs typeface="Times New Roman" panose="02020603050405020304" pitchFamily="18" charset="0"/>
            </a:endParaRPr>
          </a:p>
          <a:p>
            <a:pPr indent="-457200" algn="just"/>
            <a:r>
              <a:rPr lang="en-US" dirty="0">
                <a:latin typeface="Times New Roman" panose="02020603050405020304" pitchFamily="18" charset="0"/>
                <a:cs typeface="Times New Roman" panose="02020603050405020304" pitchFamily="18" charset="0"/>
              </a:rPr>
              <a:t>Object detection in Autonomous vehicle applications in resource-constrained platforms such as UAVs, surveillance, handheld devices. </a:t>
            </a:r>
            <a:endParaRPr lang="en-US" dirty="0">
              <a:latin typeface="Times New Roman" panose="02020603050405020304" pitchFamily="18" charset="0"/>
              <a:cs typeface="Times New Roman" panose="02020603050405020304" pitchFamily="18" charset="0"/>
            </a:endParaRPr>
          </a:p>
          <a:p>
            <a:pPr indent="-457200" algn="just"/>
            <a:endParaRPr lang="en-US" dirty="0">
              <a:latin typeface="Times New Roman" panose="02020603050405020304" pitchFamily="18" charset="0"/>
              <a:cs typeface="Times New Roman" panose="02020603050405020304" pitchFamily="18" charset="0"/>
            </a:endParaRPr>
          </a:p>
          <a:p>
            <a:pPr indent="-457200" algn="just"/>
            <a:r>
              <a:rPr lang="en-US" dirty="0">
                <a:latin typeface="Times New Roman" panose="02020603050405020304" pitchFamily="18" charset="0"/>
                <a:cs typeface="Times New Roman" panose="02020603050405020304" pitchFamily="18" charset="0"/>
              </a:rPr>
              <a:t>Driverless vehicle aiding systems.</a:t>
            </a:r>
            <a:endParaRPr lang="en-US" dirty="0">
              <a:latin typeface="Times New Roman" panose="02020603050405020304" pitchFamily="18" charset="0"/>
              <a:cs typeface="Times New Roman" panose="02020603050405020304" pitchFamily="18" charset="0"/>
            </a:endParaRPr>
          </a:p>
          <a:p>
            <a:pPr marL="0" indent="0" algn="just">
              <a:buNone/>
            </a:pPr>
            <a:endParaRP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6362296" y="2126118"/>
            <a:ext cx="2494166" cy="3045654"/>
          </a:xfrm>
          <a:prstGeom prst="rect">
            <a:avLst/>
          </a:prstGeom>
        </p:spPr>
      </p:pic>
      <p:sp>
        <p:nvSpPr>
          <p:cNvPr id="3" name="TextBox 2"/>
          <p:cNvSpPr txBox="1"/>
          <p:nvPr/>
        </p:nvSpPr>
        <p:spPr>
          <a:xfrm>
            <a:off x="7111917" y="5171771"/>
            <a:ext cx="2529546" cy="299085"/>
          </a:xfrm>
          <a:prstGeom prst="rect">
            <a:avLst/>
          </a:prstGeom>
          <a:noFill/>
        </p:spPr>
        <p:txBody>
          <a:bodyPr wrap="square" rtlCol="0">
            <a:spAutoFit/>
          </a:bodyPr>
          <a:lstStyle/>
          <a:p>
            <a:r>
              <a:rPr lang="en-IN" sz="1350" dirty="0"/>
              <a:t>Fig. Drone Image</a:t>
            </a:r>
            <a:endParaRPr lang="en-IN"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f33e367048_0_95"/>
          <p:cNvSpPr txBox="1">
            <a:spLocks noGrp="1"/>
          </p:cNvSpPr>
          <p:nvPr>
            <p:ph type="title"/>
          </p:nvPr>
        </p:nvSpPr>
        <p:spPr>
          <a:xfrm>
            <a:off x="457200" y="1062612"/>
            <a:ext cx="8229493" cy="857473"/>
          </a:xfrm>
          <a:prstGeom prst="rect">
            <a:avLst/>
          </a:prstGeom>
        </p:spPr>
        <p:txBody>
          <a:bodyPr spcFirstLastPara="1" wrap="square" lIns="68586" tIns="34283" rIns="68586" bIns="34283" anchor="ctr" anchorCtr="0">
            <a:normAutofit/>
          </a:bodyPr>
          <a:lstStyle/>
          <a:p>
            <a:pPr marL="0" lvl="0" indent="0" algn="l" rtl="0">
              <a:spcBef>
                <a:spcPts val="0"/>
              </a:spcBef>
              <a:spcAft>
                <a:spcPts val="0"/>
              </a:spcAft>
              <a:buNone/>
            </a:pPr>
            <a:r>
              <a:rPr lang="en-US"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Future Work</a:t>
            </a:r>
            <a:endParaRPr sz="27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78" name="Google Shape;278;g1f33e367048_0_95"/>
          <p:cNvSpPr txBox="1">
            <a:spLocks noGrp="1"/>
          </p:cNvSpPr>
          <p:nvPr>
            <p:ph type="body" idx="1"/>
          </p:nvPr>
        </p:nvSpPr>
        <p:spPr>
          <a:xfrm>
            <a:off x="457200" y="2057043"/>
            <a:ext cx="8229493" cy="3395459"/>
          </a:xfrm>
          <a:prstGeom prst="rect">
            <a:avLst/>
          </a:prstGeom>
        </p:spPr>
        <p:txBody>
          <a:bodyPr spcFirstLastPara="1" wrap="square" lIns="68586" tIns="34283" rIns="68586" bIns="34283" anchor="t" anchorCtr="0">
            <a:normAutofit fontScale="62500"/>
          </a:bodyPr>
          <a:lstStyle/>
          <a:p>
            <a:pPr indent="-457200" algn="just"/>
            <a:r>
              <a:rPr lang="en-IN" dirty="0">
                <a:latin typeface="Times New Roman" panose="02020603050405020304" pitchFamily="18" charset="0"/>
                <a:cs typeface="Times New Roman" panose="02020603050405020304" pitchFamily="18" charset="0"/>
              </a:rPr>
              <a:t>Integrating this with CNN Model can result in more accurate Image De-hazing and sharpening </a:t>
            </a:r>
            <a:r>
              <a:rPr lang="en-IN" dirty="0" err="1">
                <a:latin typeface="Times New Roman" panose="02020603050405020304" pitchFamily="18" charset="0"/>
                <a:cs typeface="Times New Roman" panose="02020603050405020304" pitchFamily="18" charset="0"/>
              </a:rPr>
              <a:t>w.r.t.</a:t>
            </a:r>
            <a:r>
              <a:rPr lang="en-IN" dirty="0">
                <a:latin typeface="Times New Roman" panose="02020603050405020304" pitchFamily="18" charset="0"/>
                <a:cs typeface="Times New Roman" panose="02020603050405020304" pitchFamily="18" charset="0"/>
              </a:rPr>
              <a:t> both speed and precision.</a:t>
            </a:r>
            <a:endParaRPr lang="en-IN" dirty="0">
              <a:latin typeface="Times New Roman" panose="02020603050405020304" pitchFamily="18" charset="0"/>
              <a:cs typeface="Times New Roman" panose="02020603050405020304" pitchFamily="18" charset="0"/>
            </a:endParaRPr>
          </a:p>
          <a:p>
            <a:pPr lvl="1" indent="-457200" algn="just"/>
            <a:r>
              <a:rPr lang="en-IN" dirty="0">
                <a:latin typeface="Times New Roman" panose="02020603050405020304" pitchFamily="18" charset="0"/>
                <a:cs typeface="Times New Roman" panose="02020603050405020304" pitchFamily="18" charset="0"/>
              </a:rPr>
              <a:t>CNN models slow output speed can be solved by providing first crude output using Contrast driven Image-Segmentation Technique</a:t>
            </a:r>
            <a:endParaRPr lang="en-IN" dirty="0">
              <a:latin typeface="Times New Roman" panose="02020603050405020304" pitchFamily="18" charset="0"/>
              <a:cs typeface="Times New Roman" panose="02020603050405020304" pitchFamily="18" charset="0"/>
            </a:endParaRPr>
          </a:p>
          <a:p>
            <a:pPr lvl="1" indent="-457200" algn="just"/>
            <a:r>
              <a:rPr lang="en-IN" dirty="0">
                <a:latin typeface="Times New Roman" panose="02020603050405020304" pitchFamily="18" charset="0"/>
                <a:cs typeface="Times New Roman" panose="02020603050405020304" pitchFamily="18" charset="0"/>
              </a:rPr>
              <a:t>That Image can be further refined by using CNN model only if need arise, hence reducing system and resource load.</a:t>
            </a:r>
            <a:endParaRPr lang="en-IN" dirty="0">
              <a:latin typeface="Times New Roman" panose="02020603050405020304" pitchFamily="18" charset="0"/>
              <a:cs typeface="Times New Roman" panose="02020603050405020304" pitchFamily="18" charset="0"/>
            </a:endParaRPr>
          </a:p>
          <a:p>
            <a:pPr indent="-457200" algn="just"/>
            <a:r>
              <a:rPr lang="en-IN" dirty="0">
                <a:latin typeface="Times New Roman" panose="02020603050405020304" pitchFamily="18" charset="0"/>
                <a:cs typeface="Times New Roman" panose="02020603050405020304" pitchFamily="18" charset="0"/>
              </a:rPr>
              <a:t>In future, this technique can be used for self drive automated vehicles when incorporated with AI to provide better representation of surrounding to the system in foggy or hazed weather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IN" sz="1800" dirty="0">
                <a:latin typeface="Times New Roman" panose="02020603050405020304" pitchFamily="18" charset="0"/>
                <a:cs typeface="Times New Roman" panose="02020603050405020304" pitchFamily="18" charset="0"/>
              </a:rPr>
              <a:t>[1] </a:t>
            </a:r>
            <a:r>
              <a:rPr lang="en-IN" sz="1800" dirty="0" err="1">
                <a:latin typeface="Times New Roman" panose="02020603050405020304" pitchFamily="18" charset="0"/>
                <a:cs typeface="Times New Roman" panose="02020603050405020304" pitchFamily="18" charset="0"/>
              </a:rPr>
              <a:t>Howell,E</a:t>
            </a:r>
            <a:r>
              <a:rPr lang="en-IN" sz="1800" dirty="0">
                <a:latin typeface="Times New Roman" panose="02020603050405020304" pitchFamily="18" charset="0"/>
                <a:cs typeface="Times New Roman" panose="02020603050405020304" pitchFamily="18" charset="0"/>
              </a:rPr>
              <a:t>., 201</a:t>
            </a:r>
            <a:r>
              <a:rPr lang="en-US" altLang="en-IN" sz="1800" dirty="0">
                <a:latin typeface="Times New Roman" panose="02020603050405020304" pitchFamily="18" charset="0"/>
                <a:cs typeface="Times New Roman" panose="02020603050405020304" pitchFamily="18" charset="0"/>
              </a:rPr>
              <a:t>8</a:t>
            </a:r>
            <a:r>
              <a:rPr lang="en-IN" sz="1800" dirty="0">
                <a:latin typeface="Times New Roman" panose="02020603050405020304" pitchFamily="18" charset="0"/>
                <a:cs typeface="Times New Roman" panose="02020603050405020304" pitchFamily="18" charset="0"/>
              </a:rPr>
              <a:t>, ”Mars Curiosity: Facts and Information,” from http://www.space.com/ 17963 mars curiosity.html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Marlos</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Dantas</a:t>
            </a:r>
            <a:r>
              <a:rPr lang="en-IN" sz="1800" dirty="0">
                <a:latin typeface="Times New Roman" panose="02020603050405020304" pitchFamily="18" charset="0"/>
                <a:cs typeface="Times New Roman" panose="02020603050405020304" pitchFamily="18" charset="0"/>
              </a:rPr>
              <a:t> Baraga Brazil,201</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Symposium on augmented and virtual </a:t>
            </a:r>
            <a:r>
              <a:rPr lang="en-IN" sz="1800" dirty="0" err="1">
                <a:latin typeface="Times New Roman" panose="02020603050405020304" pitchFamily="18" charset="0"/>
                <a:cs typeface="Times New Roman" panose="02020603050405020304" pitchFamily="18" charset="0"/>
              </a:rPr>
              <a:t>reality”technology</a:t>
            </a:r>
            <a:r>
              <a:rPr lang="en-IN" sz="1800" dirty="0">
                <a:latin typeface="Times New Roman" panose="02020603050405020304" pitchFamily="18" charset="0"/>
                <a:cs typeface="Times New Roman" panose="02020603050405020304" pitchFamily="18" charset="0"/>
              </a:rPr>
              <a:t> integration of immersive virtual reality on smartphone with real-time motion capture”201</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IEEE DOI 10.1109/ SVR_201</a:t>
            </a:r>
            <a:r>
              <a:rPr lang="en-US" altLang="en-IN" sz="1800" dirty="0">
                <a:latin typeface="Times New Roman" panose="02020603050405020304" pitchFamily="18" charset="0"/>
                <a:cs typeface="Times New Roman" panose="02020603050405020304" pitchFamily="18" charset="0"/>
              </a:rPr>
              <a:t>9</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[3] Allen, P.K.; </a:t>
            </a:r>
            <a:r>
              <a:rPr lang="en-IN" sz="1800" dirty="0" err="1">
                <a:latin typeface="Times New Roman" panose="02020603050405020304" pitchFamily="18" charset="0"/>
                <a:cs typeface="Times New Roman" panose="02020603050405020304" pitchFamily="18" charset="0"/>
              </a:rPr>
              <a:t>Timcenko</a:t>
            </a:r>
            <a:r>
              <a:rPr lang="en-IN" sz="1800" dirty="0">
                <a:latin typeface="Times New Roman" panose="02020603050405020304" pitchFamily="18" charset="0"/>
                <a:cs typeface="Times New Roman" panose="02020603050405020304" pitchFamily="18" charset="0"/>
              </a:rPr>
              <a:t>, A.; Yoshimi, B.; </a:t>
            </a:r>
            <a:r>
              <a:rPr lang="en-IN" sz="1800" dirty="0" err="1">
                <a:latin typeface="Times New Roman" panose="02020603050405020304" pitchFamily="18" charset="0"/>
                <a:cs typeface="Times New Roman" panose="02020603050405020304" pitchFamily="18" charset="0"/>
              </a:rPr>
              <a:t>Michelman</a:t>
            </a:r>
            <a:r>
              <a:rPr lang="en-IN" sz="1800" dirty="0">
                <a:latin typeface="Times New Roman" panose="02020603050405020304" pitchFamily="18" charset="0"/>
                <a:cs typeface="Times New Roman" panose="02020603050405020304" pitchFamily="18" charset="0"/>
              </a:rPr>
              <a:t>, P., ”Automated tracking and grasping of a moving object with a robotic hand-eye system,” </a:t>
            </a:r>
            <a:r>
              <a:rPr lang="en-IN" sz="1800" dirty="0" err="1">
                <a:latin typeface="Times New Roman" panose="02020603050405020304" pitchFamily="18" charset="0"/>
                <a:cs typeface="Times New Roman" panose="02020603050405020304" pitchFamily="18" charset="0"/>
              </a:rPr>
              <a:t>inRobotics</a:t>
            </a:r>
            <a:r>
              <a:rPr lang="en-IN" sz="1800" dirty="0">
                <a:latin typeface="Times New Roman" panose="02020603050405020304" pitchFamily="18" charset="0"/>
                <a:cs typeface="Times New Roman" panose="02020603050405020304" pitchFamily="18" charset="0"/>
              </a:rPr>
              <a:t> and Automation, IEEE Transactions on, vol.9, no.2, pp.152- 165,Apr 1993.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[4] Marin, G.; </a:t>
            </a:r>
            <a:r>
              <a:rPr lang="en-IN" sz="1800" dirty="0" err="1">
                <a:latin typeface="Times New Roman" panose="02020603050405020304" pitchFamily="18" charset="0"/>
                <a:cs typeface="Times New Roman" panose="02020603050405020304" pitchFamily="18" charset="0"/>
              </a:rPr>
              <a:t>Dominio</a:t>
            </a:r>
            <a:r>
              <a:rPr lang="en-IN" sz="1800" dirty="0">
                <a:latin typeface="Times New Roman" panose="02020603050405020304" pitchFamily="18" charset="0"/>
                <a:cs typeface="Times New Roman" panose="02020603050405020304" pitchFamily="18" charset="0"/>
              </a:rPr>
              <a:t>, F.; </a:t>
            </a:r>
            <a:r>
              <a:rPr lang="en-IN" sz="1800" dirty="0" err="1">
                <a:latin typeface="Times New Roman" panose="02020603050405020304" pitchFamily="18" charset="0"/>
                <a:cs typeface="Times New Roman" panose="02020603050405020304" pitchFamily="18" charset="0"/>
              </a:rPr>
              <a:t>Zanuttigh</a:t>
            </a:r>
            <a:r>
              <a:rPr lang="en-IN" sz="1800" dirty="0">
                <a:latin typeface="Times New Roman" panose="02020603050405020304" pitchFamily="18" charset="0"/>
                <a:cs typeface="Times New Roman" panose="02020603050405020304" pitchFamily="18" charset="0"/>
              </a:rPr>
              <a:t>, P., ”Hand gesture recognition with leap motion and </a:t>
            </a:r>
            <a:r>
              <a:rPr lang="en-IN" sz="1800" dirty="0" err="1">
                <a:latin typeface="Times New Roman" panose="02020603050405020304" pitchFamily="18" charset="0"/>
                <a:cs typeface="Times New Roman" panose="02020603050405020304" pitchFamily="18" charset="0"/>
              </a:rPr>
              <a:t>Kinect</a:t>
            </a:r>
            <a:r>
              <a:rPr lang="en-IN" sz="1800" dirty="0">
                <a:latin typeface="Times New Roman" panose="02020603050405020304" pitchFamily="18" charset="0"/>
                <a:cs typeface="Times New Roman" panose="02020603050405020304" pitchFamily="18" charset="0"/>
              </a:rPr>
              <a:t> devices,” in Image Pro cessing (ICIP), 2014 IEEE Inter-national Conference on, vol., no., pp.1565-1569, 27-30 Oct. 20</a:t>
            </a:r>
            <a:r>
              <a:rPr lang="en-US" altLang="en-IN" sz="1800" dirty="0">
                <a:latin typeface="Times New Roman" panose="02020603050405020304" pitchFamily="18" charset="0"/>
                <a:cs typeface="Times New Roman" panose="02020603050405020304" pitchFamily="18" charset="0"/>
              </a:rPr>
              <a:t>20</a:t>
            </a:r>
            <a:r>
              <a:rPr 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[5] Ronald T. Azuma, A Survey of Augmented Reality, In Presence: </a:t>
            </a:r>
            <a:r>
              <a:rPr lang="en-IN" sz="1800" dirty="0" err="1">
                <a:latin typeface="Times New Roman" panose="02020603050405020304" pitchFamily="18" charset="0"/>
                <a:cs typeface="Times New Roman" panose="02020603050405020304" pitchFamily="18" charset="0"/>
              </a:rPr>
              <a:t>Teleoperators</a:t>
            </a:r>
            <a:r>
              <a:rPr lang="en-IN" sz="1800" dirty="0">
                <a:latin typeface="Times New Roman" panose="02020603050405020304" pitchFamily="18" charset="0"/>
                <a:cs typeface="Times New Roman" panose="02020603050405020304" pitchFamily="18" charset="0"/>
              </a:rPr>
              <a:t> and Virtual Environments 6, 4 (August 1997), 355-385</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COND..,</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Underwater imaging is widely used in ocean exploration and other fields; however, due to absorption and scattering effects from the environment, serious degradation exists in underwater images, mainly in the form of noise, blur, etc. </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Reconstruction of underwater image is challenging task. Underwater images may contain distortions. Distortion may be due to both motion blur and refraction. It also contains some quality degradation, so that it is necessary to improve the quality of images. Reconstruction of images from blurred and noisy images may improve the quality of images.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To recover the object from such distorted images is challenging task.</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PUBLICATIONS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5142865"/>
          </a:xfrm>
        </p:spPr>
        <p:txBody>
          <a:bodyPr>
            <a:normAutofit fontScale="90000" lnSpcReduction="10000"/>
          </a:bodyPr>
          <a:p>
            <a:pPr marL="0" indent="0" algn="ctr">
              <a:buNone/>
            </a:pPr>
            <a:r>
              <a:rPr lang="en-US" sz="2000" b="1">
                <a:latin typeface="Times New Roman" panose="02020603050405020304" pitchFamily="18" charset="0"/>
                <a:cs typeface="Times New Roman" panose="02020603050405020304" pitchFamily="18" charset="0"/>
              </a:rPr>
              <a:t>11th INTERNATIONAL CONFERENCE ON CONTEMPORARY ENGINEERING AND TECHNOLOGY 2023</a:t>
            </a:r>
            <a:endParaRPr lang="en-US" sz="20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solidFill>
                  <a:schemeClr val="bg1">
                    <a:lumMod val="75000"/>
                  </a:schemeClr>
                </a:solidFill>
                <a:latin typeface="Times New Roman" panose="02020603050405020304" pitchFamily="18" charset="0"/>
                <a:cs typeface="Times New Roman" panose="02020603050405020304" pitchFamily="18" charset="0"/>
              </a:rPr>
              <a:t> </a:t>
            </a:r>
            <a:r>
              <a:rPr lang="en-US" sz="2400">
                <a:solidFill>
                  <a:schemeClr val="tx1"/>
                </a:solidFill>
                <a:latin typeface="Times New Roman" panose="02020603050405020304" pitchFamily="18" charset="0"/>
                <a:cs typeface="Times New Roman" panose="02020603050405020304" pitchFamily="18" charset="0"/>
              </a:rPr>
              <a:t>ORGANIZED BY</a:t>
            </a:r>
            <a:r>
              <a:rPr lang="en-US" sz="2400">
                <a:solidFill>
                  <a:schemeClr val="bg1">
                    <a:lumMod val="75000"/>
                  </a:schemeClr>
                </a:solidFill>
                <a:latin typeface="Times New Roman" panose="02020603050405020304" pitchFamily="18" charset="0"/>
                <a:cs typeface="Times New Roman" panose="02020603050405020304" pitchFamily="18" charset="0"/>
              </a:rPr>
              <a:t> </a:t>
            </a:r>
            <a:endParaRPr lang="en-US" sz="2400">
              <a:solidFill>
                <a:schemeClr val="bg1">
                  <a:lumMod val="75000"/>
                </a:schemeClr>
              </a:solidFill>
              <a:latin typeface="Times New Roman" panose="02020603050405020304" pitchFamily="18" charset="0"/>
              <a:cs typeface="Times New Roman" panose="02020603050405020304" pitchFamily="18" charset="0"/>
            </a:endParaRPr>
          </a:p>
          <a:p>
            <a:pPr marL="0" indent="0" algn="ctr">
              <a:buNone/>
            </a:pPr>
            <a:r>
              <a:rPr lang="en-US" sz="2400" b="1">
                <a:latin typeface="Times New Roman" panose="02020603050405020304" pitchFamily="18" charset="0"/>
                <a:cs typeface="Times New Roman" panose="02020603050405020304" pitchFamily="18" charset="0"/>
              </a:rPr>
              <a:t>OSIET </a:t>
            </a:r>
            <a:endParaRPr lang="en-US" sz="24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latin typeface="Times New Roman" panose="02020603050405020304" pitchFamily="18" charset="0"/>
                <a:cs typeface="Times New Roman" panose="02020603050405020304" pitchFamily="18" charset="0"/>
              </a:rPr>
              <a:t>IN COLLABORATION WITH </a:t>
            </a:r>
            <a:endParaRPr lang="en-US" sz="2400">
              <a:latin typeface="Times New Roman" panose="02020603050405020304" pitchFamily="18" charset="0"/>
              <a:cs typeface="Times New Roman" panose="02020603050405020304" pitchFamily="18" charset="0"/>
            </a:endParaRPr>
          </a:p>
          <a:p>
            <a:pPr marL="0" indent="0" algn="ctr">
              <a:buNone/>
            </a:pPr>
            <a:r>
              <a:rPr lang="en-US" sz="2000" b="1">
                <a:latin typeface="Times New Roman" panose="02020603050405020304" pitchFamily="18" charset="0"/>
                <a:cs typeface="Times New Roman" panose="02020603050405020304" pitchFamily="18" charset="0"/>
              </a:rPr>
              <a:t>SAMARKAND STATE UNIVERSITY, UZBEKISTHAN</a:t>
            </a:r>
            <a:r>
              <a:rPr lang="en-US" sz="2400" b="1">
                <a:latin typeface="Times New Roman" panose="02020603050405020304" pitchFamily="18" charset="0"/>
                <a:cs typeface="Times New Roman" panose="02020603050405020304" pitchFamily="18" charset="0"/>
              </a:rPr>
              <a:t> </a:t>
            </a:r>
            <a:endParaRPr lang="en-US" sz="2400" b="1">
              <a:latin typeface="Times New Roman" panose="02020603050405020304" pitchFamily="18" charset="0"/>
              <a:cs typeface="Times New Roman" panose="02020603050405020304" pitchFamily="18" charset="0"/>
            </a:endParaRPr>
          </a:p>
          <a:p>
            <a:pPr marL="0" indent="0" algn="ctr">
              <a:lnSpc>
                <a:spcPct val="150000"/>
              </a:lnSpc>
              <a:buNone/>
            </a:pPr>
            <a:r>
              <a:rPr lang="en-US" sz="2400">
                <a:latin typeface="Times New Roman" panose="02020603050405020304" pitchFamily="18" charset="0"/>
                <a:cs typeface="Times New Roman" panose="02020603050405020304" pitchFamily="18" charset="0"/>
              </a:rPr>
              <a:t>IN ASSOCIATION WITH </a:t>
            </a:r>
            <a:endParaRPr lang="en-US" sz="2400">
              <a:latin typeface="Times New Roman" panose="02020603050405020304" pitchFamily="18" charset="0"/>
              <a:cs typeface="Times New Roman" panose="02020603050405020304" pitchFamily="18" charset="0"/>
            </a:endParaRPr>
          </a:p>
          <a:p>
            <a:pPr marL="0" indent="0" algn="ctr">
              <a:buNone/>
            </a:pPr>
            <a:r>
              <a:rPr lang="en-US" sz="1800" b="1">
                <a:latin typeface="Times New Roman" panose="02020603050405020304" pitchFamily="18" charset="0"/>
                <a:cs typeface="Times New Roman" panose="02020603050405020304" pitchFamily="18" charset="0"/>
              </a:rPr>
              <a:t>PRINCE SHRI VENKATESHWARA PADMAVATHY ENGINEERING COLLEGE</a:t>
            </a:r>
            <a:endParaRPr lang="en-US" sz="1800" b="1">
              <a:latin typeface="Times New Roman" panose="02020603050405020304" pitchFamily="18" charset="0"/>
              <a:cs typeface="Times New Roman" panose="02020603050405020304" pitchFamily="18" charset="0"/>
            </a:endParaRPr>
          </a:p>
          <a:p>
            <a:pPr marL="0" indent="0" algn="ctr">
              <a:buNone/>
            </a:pPr>
            <a:r>
              <a:rPr lang="en-US" sz="1800" b="1">
                <a:latin typeface="Times New Roman" panose="02020603050405020304" pitchFamily="18" charset="0"/>
                <a:cs typeface="Times New Roman" panose="02020603050405020304" pitchFamily="18" charset="0"/>
              </a:rPr>
              <a:t>PRINCE Dr. K. VASUDEVAN COLLEGE OF ENGINEERING AND TECHNOLOGY</a:t>
            </a:r>
            <a:endParaRPr lang="en-US" sz="1800" b="1">
              <a:latin typeface="Times New Roman" panose="02020603050405020304" pitchFamily="18" charset="0"/>
              <a:cs typeface="Times New Roman" panose="02020603050405020304" pitchFamily="18" charset="0"/>
            </a:endParaRPr>
          </a:p>
          <a:p>
            <a:pPr marL="0" indent="0" algn="ctr">
              <a:buNone/>
            </a:pPr>
            <a:endParaRPr lang="en-US" sz="1600" b="1">
              <a:latin typeface="Times New Roman" panose="02020603050405020304" pitchFamily="18" charset="0"/>
              <a:cs typeface="Times New Roman" panose="02020603050405020304" pitchFamily="18" charset="0"/>
            </a:endParaRPr>
          </a:p>
          <a:p>
            <a:pPr marL="0" indent="0" algn="ctr">
              <a:buNone/>
            </a:pPr>
            <a:r>
              <a:rPr lang="en-US" sz="1600">
                <a:latin typeface="Times New Roman" panose="02020603050405020304" pitchFamily="18" charset="0"/>
                <a:cs typeface="Times New Roman" panose="02020603050405020304" pitchFamily="18" charset="0"/>
              </a:rPr>
              <a:t>PRESENTED THE TITLE </a:t>
            </a:r>
            <a:endParaRPr lang="en-US" sz="1600">
              <a:latin typeface="Times New Roman" panose="02020603050405020304" pitchFamily="18" charset="0"/>
              <a:cs typeface="Times New Roman" panose="02020603050405020304" pitchFamily="18" charset="0"/>
            </a:endParaRPr>
          </a:p>
          <a:p>
            <a:pPr marL="0" indent="0" algn="ctr">
              <a:buNone/>
            </a:pPr>
            <a:endParaRPr lang="en-US" sz="160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sym typeface="+mn-ea"/>
              </a:rPr>
              <a:t>UNDERWATER IMAGE ENHANCEMENT USING</a:t>
            </a:r>
            <a:br>
              <a:rPr lang="en-US" sz="2400" dirty="0">
                <a:latin typeface="Times New Roman" panose="02020603050405020304" pitchFamily="18" charset="0"/>
                <a:cs typeface="Times New Roman" panose="02020603050405020304" pitchFamily="18" charset="0"/>
                <a:sym typeface="+mn-ea"/>
              </a:rPr>
            </a:br>
            <a:r>
              <a:rPr lang="en-US" sz="2400" b="1" dirty="0">
                <a:latin typeface="Times New Roman" panose="02020603050405020304" pitchFamily="18" charset="0"/>
                <a:cs typeface="Times New Roman" panose="02020603050405020304" pitchFamily="18" charset="0"/>
                <a:sym typeface="+mn-ea"/>
              </a:rPr>
              <a:t>COLOR BALANCE AND FUSION</a:t>
            </a:r>
            <a:endParaRPr lang="en-US" sz="2400" b="1" dirty="0">
              <a:latin typeface="Times New Roman" panose="02020603050405020304" pitchFamily="18" charset="0"/>
              <a:cs typeface="Times New Roman" panose="02020603050405020304" pitchFamily="18" charset="0"/>
              <a:sym typeface="+mn-ea"/>
            </a:endParaRPr>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descr="ELANGO B"/>
          <p:cNvPicPr>
            <a:picLocks noChangeAspect="1"/>
          </p:cNvPicPr>
          <p:nvPr>
            <p:ph sz="half" idx="1"/>
          </p:nvPr>
        </p:nvPicPr>
        <p:blipFill>
          <a:blip r:embed="rId1"/>
          <a:stretch>
            <a:fillRect/>
          </a:stretch>
        </p:blipFill>
        <p:spPr>
          <a:xfrm>
            <a:off x="395605" y="548640"/>
            <a:ext cx="3952875" cy="2796540"/>
          </a:xfrm>
          <a:prstGeom prst="rect">
            <a:avLst/>
          </a:prstGeom>
        </p:spPr>
      </p:pic>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pic>
        <p:nvPicPr>
          <p:cNvPr id="9" name="Content Placeholder 8" descr="VISHNU PRASATH S"/>
          <p:cNvPicPr>
            <a:picLocks noChangeAspect="1"/>
          </p:cNvPicPr>
          <p:nvPr>
            <p:ph sz="half" idx="2"/>
          </p:nvPr>
        </p:nvPicPr>
        <p:blipFill>
          <a:blip r:embed="rId2"/>
          <a:stretch>
            <a:fillRect/>
          </a:stretch>
        </p:blipFill>
        <p:spPr>
          <a:xfrm>
            <a:off x="4572000" y="548640"/>
            <a:ext cx="4029710" cy="2795905"/>
          </a:xfrm>
          <a:prstGeom prst="rect">
            <a:avLst/>
          </a:prstGeom>
        </p:spPr>
      </p:pic>
      <p:pic>
        <p:nvPicPr>
          <p:cNvPr id="11" name="Picture 10" descr="PUGAZHENTHI K"/>
          <p:cNvPicPr>
            <a:picLocks noChangeAspect="1"/>
          </p:cNvPicPr>
          <p:nvPr/>
        </p:nvPicPr>
        <p:blipFill>
          <a:blip r:embed="rId3"/>
          <a:stretch>
            <a:fillRect/>
          </a:stretch>
        </p:blipFill>
        <p:spPr>
          <a:xfrm>
            <a:off x="395605" y="3500755"/>
            <a:ext cx="3963670" cy="2804795"/>
          </a:xfrm>
          <a:prstGeom prst="rect">
            <a:avLst/>
          </a:prstGeom>
        </p:spPr>
      </p:pic>
      <p:pic>
        <p:nvPicPr>
          <p:cNvPr id="12" name="Picture 11" descr="SANTHOSH S"/>
          <p:cNvPicPr>
            <a:picLocks noChangeAspect="1"/>
          </p:cNvPicPr>
          <p:nvPr/>
        </p:nvPicPr>
        <p:blipFill>
          <a:blip r:embed="rId4"/>
          <a:stretch>
            <a:fillRect/>
          </a:stretch>
        </p:blipFill>
        <p:spPr>
          <a:xfrm>
            <a:off x="4571365" y="3489960"/>
            <a:ext cx="4000500" cy="28155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p:txBody>
          <a:bodyPr/>
          <a:lstStyle/>
          <a:p>
            <a:endParaRPr lang="en-IN" dirty="0"/>
          </a:p>
        </p:txBody>
      </p:sp>
      <p:sp>
        <p:nvSpPr>
          <p:cNvPr id="2" name="Text Box 1"/>
          <p:cNvSpPr txBox="1"/>
          <p:nvPr/>
        </p:nvSpPr>
        <p:spPr>
          <a:xfrm>
            <a:off x="8608695" y="6155690"/>
            <a:ext cx="414020" cy="368300"/>
          </a:xfrm>
          <a:prstGeom prst="rect">
            <a:avLst/>
          </a:prstGeom>
          <a:noFill/>
        </p:spPr>
        <p:txBody>
          <a:bodyPr wrap="none" rtlCol="0">
            <a:spAutoFit/>
          </a:bodyPr>
          <a:p>
            <a:r>
              <a:rPr lang="en-US"/>
              <a:t>40</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ABSTRACT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endParaRPr lang="en-US" sz="1800" dirty="0"/>
          </a:p>
          <a:p>
            <a:pPr algn="just">
              <a:lnSpc>
                <a:spcPct val="150000"/>
              </a:lnSpc>
            </a:pPr>
            <a:r>
              <a:rPr lang="en-US" sz="2000" dirty="0">
                <a:latin typeface="Times New Roman" panose="02020603050405020304" pitchFamily="18" charset="0"/>
                <a:cs typeface="Times New Roman" panose="02020603050405020304" pitchFamily="18" charset="0"/>
              </a:rPr>
              <a:t>Underwater images when captured for different applications and analysis, they are degraded in quality and visual parameter; also there is sometimes information loss. Here the paper presents the methodology to improve the quality of underwater images which has been degraded due different distortions like noise, light, motion blur, scattering, waves of water, color change etc. The first approach is to implement white balance for reducing color cast efficiently and Enhancing the underwater images called mixture Contrast Limited Adaptive Histogram Equalization (CLAHE) color model. </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42107"/>
            <a:ext cx="8229600" cy="1143000"/>
          </a:xfrm>
        </p:spPr>
        <p:txBody>
          <a:bodyPr>
            <a:normAutofit/>
          </a:bodyPr>
          <a:lstStyle/>
          <a:p>
            <a:pPr algn="l"/>
            <a:r>
              <a:rPr lang="en-US" sz="4000" dirty="0">
                <a:latin typeface="Times New Roman" panose="02020603050405020304" pitchFamily="18" charset="0"/>
                <a:cs typeface="Times New Roman" panose="02020603050405020304" pitchFamily="18" charset="0"/>
              </a:rPr>
              <a:t>COND..,</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a:bodyPr>
          <a:lstStyle/>
          <a:p>
            <a:pPr algn="just">
              <a:lnSpc>
                <a:spcPct val="150000"/>
              </a:lnSpc>
            </a:pPr>
            <a:r>
              <a:rPr lang="en-US" sz="2400" dirty="0">
                <a:latin typeface="Times New Roman" panose="02020603050405020304" pitchFamily="18" charset="0"/>
                <a:cs typeface="Times New Roman" panose="02020603050405020304" pitchFamily="18" charset="0"/>
              </a:rPr>
              <a:t>The method operates Contrast Limited Adaptive Histogram Equalization on RGB and HSV color model and Euclidean norm is used to combine both results together. The combined results show less mean square error and high peak signal to noise ratio(PSNR) then other methods of under water image enhancing. It shows that the proposed method is capable of classifying coral reefs particularly when visual cues are visible .</a:t>
            </a:r>
            <a:r>
              <a:rPr lang="en-US" sz="2400" dirty="0" err="1">
                <a:latin typeface="Times New Roman" panose="02020603050405020304" pitchFamily="18" charset="0"/>
                <a:cs typeface="Times New Roman" panose="02020603050405020304" pitchFamily="18" charset="0"/>
              </a:rPr>
              <a:t>Finaly</a:t>
            </a:r>
            <a:r>
              <a:rPr lang="en-US" sz="2400" dirty="0">
                <a:latin typeface="Times New Roman" panose="02020603050405020304" pitchFamily="18" charset="0"/>
                <a:cs typeface="Times New Roman" panose="02020603050405020304" pitchFamily="18" charset="0"/>
              </a:rPr>
              <a:t> the weights which are one of the ways where we restore specific required information in image for better image fusion results. After  fusion, the underwater image quality is enhanced thus making it more informative.</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latin typeface="Times New Roman" panose="02020603050405020304" pitchFamily="18" charset="0"/>
                <a:cs typeface="Times New Roman" panose="02020603050405020304" pitchFamily="18" charset="0"/>
              </a:rPr>
              <a:t>OBJECTIVES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sym typeface="+mn-ea"/>
              </a:rPr>
              <a:t>The main objective of the project is to recover the object from distorted images using image processing techniques.</a:t>
            </a:r>
            <a:endParaRPr lang="en-US"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a:p>
            <a:pPr marL="0" indent="0" algn="just">
              <a:buClr>
                <a:schemeClr val="accent1">
                  <a:lumMod val="60000"/>
                  <a:lumOff val="40000"/>
                </a:schemeClr>
              </a:buClr>
              <a:buNone/>
            </a:pPr>
            <a:endParaRPr lang="en-IN" sz="1800" dirty="0"/>
          </a:p>
          <a:p>
            <a:pPr>
              <a:buClr>
                <a:schemeClr val="accent1">
                  <a:lumMod val="60000"/>
                  <a:lumOff val="40000"/>
                </a:schemeClr>
              </a:buClr>
              <a:buFont typeface="Wingdings" panose="05000000000000000000" pitchFamily="2" charset="2"/>
              <a:buChar char="v"/>
            </a:pPr>
            <a:endParaRPr lang="en-IN" sz="1800" dirty="0"/>
          </a:p>
          <a:p>
            <a:endParaRPr lang="en-US" sz="1800"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normAutofit fontScale="90000"/>
          </a:bodyPr>
          <a:lstStyle/>
          <a:p>
            <a:pPr algn="l"/>
            <a:br>
              <a:rPr lang="en-US" sz="4000" b="1" dirty="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SCOPE OF THE PROJECT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We have proposed an alternative approach to enhance underwater  images. Our strategy builds on the fusion principle and does not require additional information than the single original image. </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 main scope is that our approach  able to enhance a wide range of underwater images (e.g. different cameras, depths, light conditions)with high accuracy,being able to recoverimportant faded features and edges.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Moreover,  the utility and relevance of the proposed image enhancement technique  for several challenging underwater computer vision applications.</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1</a:t>
            </a:r>
            <a:endParaRPr lang="en-IN" sz="4000" dirty="0">
              <a:latin typeface="Times New Roman" panose="02020603050405020304" pitchFamily="18" charset="0"/>
              <a:cs typeface="Times New Roman" panose="02020603050405020304" pitchFamily="18" charset="0"/>
            </a:endParaRPr>
          </a:p>
        </p:txBody>
      </p:sp>
      <p:graphicFrame>
        <p:nvGraphicFramePr>
          <p:cNvPr id="7" name="Table 7"/>
          <p:cNvGraphicFramePr>
            <a:graphicFrameLocks noGrp="1"/>
          </p:cNvGraphicFramePr>
          <p:nvPr>
            <p:ph idx="1"/>
          </p:nvPr>
        </p:nvGraphicFramePr>
        <p:xfrm>
          <a:off x="323215" y="1346200"/>
          <a:ext cx="8568690" cy="4984750"/>
        </p:xfrm>
        <a:graphic>
          <a:graphicData uri="http://schemas.openxmlformats.org/drawingml/2006/table">
            <a:tbl>
              <a:tblPr firstRow="1" bandRow="1">
                <a:tableStyleId>{5C22544A-7EE6-4342-B048-85BDC9FD1C3A}</a:tableStyleId>
              </a:tblPr>
              <a:tblGrid>
                <a:gridCol w="720090"/>
                <a:gridCol w="1656080"/>
                <a:gridCol w="1512570"/>
                <a:gridCol w="935990"/>
                <a:gridCol w="3743960"/>
              </a:tblGrid>
              <a:tr h="672465">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YEAR</a:t>
                      </a:r>
                      <a:endParaRPr lang="en-IN" dirty="0"/>
                    </a:p>
                  </a:txBody>
                  <a:tcPr/>
                </a:tc>
                <a:tc>
                  <a:txBody>
                    <a:bodyPr/>
                    <a:lstStyle/>
                    <a:p>
                      <a:r>
                        <a:rPr lang="en-US" dirty="0"/>
                        <a:t>CONTENTS</a:t>
                      </a:r>
                      <a:endParaRPr lang="en-IN" dirty="0"/>
                    </a:p>
                  </a:txBody>
                  <a:tcPr/>
                </a:tc>
              </a:tr>
              <a:tr h="4312285">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lnSpc>
                          <a:spcPct val="150000"/>
                        </a:lnSpc>
                        <a:buNone/>
                      </a:pPr>
                      <a:r>
                        <a:rPr lang="en-US" sz="1600" dirty="0">
                          <a:latin typeface="Times New Roman" panose="02020603050405020304" pitchFamily="18" charset="0"/>
                          <a:cs typeface="Times New Roman" panose="02020603050405020304" pitchFamily="18" charset="0"/>
                        </a:rPr>
                        <a:t>Underwater image processing: state of the art of restoration and image enhancement methods</a:t>
                      </a:r>
                      <a:endParaRPr lang="en-US" sz="160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US" sz="1600" b="0" dirty="0">
                          <a:latin typeface="Times New Roman" panose="02020603050405020304" pitchFamily="18" charset="0"/>
                          <a:cs typeface="Times New Roman" panose="02020603050405020304" pitchFamily="18" charset="0"/>
                        </a:rPr>
                        <a:t> Michele </a:t>
                      </a:r>
                      <a:r>
                        <a:rPr lang="en-US" sz="1600" b="0" dirty="0" err="1">
                          <a:latin typeface="Times New Roman" panose="02020603050405020304" pitchFamily="18" charset="0"/>
                          <a:cs typeface="Times New Roman" panose="02020603050405020304" pitchFamily="18" charset="0"/>
                        </a:rPr>
                        <a:t>Ruta</a:t>
                      </a:r>
                      <a:r>
                        <a:rPr lang="en-US" sz="1600" b="0" dirty="0">
                          <a:latin typeface="Times New Roman" panose="02020603050405020304" pitchFamily="18" charset="0"/>
                          <a:cs typeface="Times New Roman" panose="02020603050405020304" pitchFamily="18" charset="0"/>
                        </a:rPr>
                        <a:t>;</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err="1">
                          <a:latin typeface="Times New Roman" panose="02020603050405020304" pitchFamily="18" charset="0"/>
                          <a:cs typeface="Times New Roman" panose="02020603050405020304" pitchFamily="18" charset="0"/>
                        </a:rPr>
                        <a:t>Floriano</a:t>
                      </a:r>
                      <a:r>
                        <a:rPr lang="en-US" sz="1600" b="0" dirty="0">
                          <a:latin typeface="Times New Roman" panose="02020603050405020304" pitchFamily="18" charset="0"/>
                          <a:cs typeface="Times New Roman" panose="02020603050405020304" pitchFamily="18" charset="0"/>
                        </a:rPr>
                        <a:t> Scioscia; </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Giuseppe </a:t>
                      </a:r>
                      <a:r>
                        <a:rPr lang="en-US" sz="1600" b="0" dirty="0" err="1">
                          <a:latin typeface="Times New Roman" panose="02020603050405020304" pitchFamily="18" charset="0"/>
                          <a:cs typeface="Times New Roman" panose="02020603050405020304" pitchFamily="18" charset="0"/>
                        </a:rPr>
                        <a:t>Loseto</a:t>
                      </a:r>
                      <a:r>
                        <a:rPr lang="en-US" sz="1600" b="0" dirty="0">
                          <a:latin typeface="Times New Roman" panose="02020603050405020304" pitchFamily="18" charset="0"/>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Eugenio Di </a:t>
                      </a:r>
                      <a:r>
                        <a:rPr lang="en-US" sz="1600" b="0" dirty="0" err="1">
                          <a:latin typeface="Times New Roman" panose="02020603050405020304" pitchFamily="18" charset="0"/>
                          <a:cs typeface="Times New Roman" panose="02020603050405020304" pitchFamily="18" charset="0"/>
                        </a:rPr>
                        <a:t>Sciascio</a:t>
                      </a:r>
                      <a:endParaRPr lang="en-US" sz="1600" b="0" dirty="0">
                        <a:latin typeface="Times New Roman" panose="02020603050405020304" pitchFamily="18" charset="0"/>
                        <a:cs typeface="Times New Roman" panose="02020603050405020304" pitchFamily="18" charset="0"/>
                      </a:endParaRPr>
                    </a:p>
                    <a:p>
                      <a:pPr algn="l">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en-US" sz="1600" b="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50000"/>
                        </a:lnSpc>
                        <a:spcBef>
                          <a:spcPts val="0"/>
                        </a:spcBef>
                        <a:spcAft>
                          <a:spcPts val="0"/>
                        </a:spcAft>
                        <a:buClrTx/>
                        <a:buSzTx/>
                        <a:buFontTx/>
                        <a:buNone/>
                        <a:defRPr/>
                      </a:pPr>
                      <a:r>
                        <a:rPr lang="en-US" sz="1600" b="0" dirty="0">
                          <a:latin typeface="Times New Roman" panose="02020603050405020304" pitchFamily="18" charset="0"/>
                          <a:cs typeface="Times New Roman" panose="02020603050405020304" pitchFamily="18" charset="0"/>
                        </a:rPr>
                        <a:t> July 2020.</a:t>
                      </a:r>
                      <a:endParaRPr lang="en-US" sz="1600" b="0" dirty="0">
                        <a:latin typeface="Times New Roman" panose="02020603050405020304" pitchFamily="18" charset="0"/>
                        <a:cs typeface="Times New Roman" panose="02020603050405020304" pitchFamily="18" charset="0"/>
                      </a:endParaRPr>
                    </a:p>
                  </a:txBody>
                  <a:tcPr/>
                </a:tc>
                <a:tc>
                  <a:txBody>
                    <a:bodyPr/>
                    <a:lstStyle/>
                    <a:p>
                      <a:pPr marL="171450" indent="-171450" algn="just">
                        <a:lnSpc>
                          <a:spcPct val="150000"/>
                        </a:lnSpc>
                        <a:buFont typeface="Arial" panose="020B0604020202020204" pitchFamily="34" charset="0"/>
                        <a:buNone/>
                      </a:pPr>
                      <a:r>
                        <a:rPr lang="en-US" sz="1600" b="0" dirty="0">
                          <a:latin typeface="Times New Roman" panose="02020603050405020304" pitchFamily="18" charset="0"/>
                          <a:cs typeface="Times New Roman" panose="02020603050405020304" pitchFamily="18" charset="0"/>
                        </a:rPr>
                        <a:t>    presented restoration of underwater Images by fusion method. In the paper they  presented novel strategy which enhances the visibility of underwater images effectively. They have focused on image fusion which is contributed by different weight map images. The algorithm consists of different inputs</a:t>
                      </a:r>
                      <a:endParaRPr lang="en-US" sz="1600" b="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None/>
                      </a:pPr>
                      <a:r>
                        <a:rPr lang="en-US" sz="1600" b="0" dirty="0">
                          <a:latin typeface="Times New Roman" panose="02020603050405020304" pitchFamily="18" charset="0"/>
                          <a:cs typeface="Times New Roman" panose="02020603050405020304" pitchFamily="18" charset="0"/>
                        </a:rPr>
                        <a:t>     mainly computed from minmax enhanced and white balanced of input distorted image</a:t>
                      </a:r>
                      <a:endParaRPr lang="en-US" sz="1600" b="0" dirty="0">
                        <a:latin typeface="Times New Roman" panose="02020603050405020304" pitchFamily="18" charset="0"/>
                        <a:cs typeface="Times New Roman" panose="02020603050405020304" pitchFamily="18" charset="0"/>
                      </a:endParaRPr>
                    </a:p>
                  </a:txBody>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13263</Words>
  <Application>WPS Presentation</Application>
  <PresentationFormat>On-screen Show (4:3)</PresentationFormat>
  <Paragraphs>398</Paragraphs>
  <Slides>42</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SimSun</vt:lpstr>
      <vt:lpstr>Wingdings</vt:lpstr>
      <vt:lpstr>Times New Roman</vt:lpstr>
      <vt:lpstr>Tahoma</vt:lpstr>
      <vt:lpstr>Calibri</vt:lpstr>
      <vt:lpstr>Microsoft YaHei</vt:lpstr>
      <vt:lpstr>Arial Unicode MS</vt:lpstr>
      <vt:lpstr>Times New Roman</vt:lpstr>
      <vt:lpstr>Arial</vt:lpstr>
      <vt:lpstr>Georgia</vt:lpstr>
      <vt:lpstr>Calibri</vt:lpstr>
      <vt:lpstr>Office Theme</vt:lpstr>
      <vt:lpstr>  UNDERWATER IMAGE ENHANCEMENT USING COLOR BALANCE AND FUSION</vt:lpstr>
      <vt:lpstr>INTRODUCTION</vt:lpstr>
      <vt:lpstr>COND..,</vt:lpstr>
      <vt:lpstr>COND..,</vt:lpstr>
      <vt:lpstr> ABSTRACT</vt:lpstr>
      <vt:lpstr>COND..,</vt:lpstr>
      <vt:lpstr>OBJECTIVES</vt:lpstr>
      <vt:lpstr> SCOPE OF THE PROJECT</vt:lpstr>
      <vt:lpstr>LITERATURE SURVEY 1</vt:lpstr>
      <vt:lpstr>LITERATURE SURVEY 2</vt:lpstr>
      <vt:lpstr>LITERATURE SURVEY 3</vt:lpstr>
      <vt:lpstr>LITERATURE SURVEY 4</vt:lpstr>
      <vt:lpstr>  EXISTING SYSTEM  </vt:lpstr>
      <vt:lpstr> DISADVANTAGES </vt:lpstr>
      <vt:lpstr> PROPOSED SYSTEM </vt:lpstr>
      <vt:lpstr>COND..,</vt:lpstr>
      <vt:lpstr>PowerPoint 演示文稿</vt:lpstr>
      <vt:lpstr>Novelty </vt:lpstr>
      <vt:lpstr>How foggy images are generated</vt:lpstr>
      <vt:lpstr>Image Processing</vt:lpstr>
      <vt:lpstr>BLOCK DIAGRAM</vt:lpstr>
      <vt:lpstr>Architecture Diagram</vt:lpstr>
      <vt:lpstr>ALGORITHM</vt:lpstr>
      <vt:lpstr>ALGORITHM</vt:lpstr>
      <vt:lpstr>ALGORITHM</vt:lpstr>
      <vt:lpstr>WHITE BALANCE</vt:lpstr>
      <vt:lpstr>CLAHE</vt:lpstr>
      <vt:lpstr>Color Analysis Module </vt:lpstr>
      <vt:lpstr>GREY WORLD ASSUMPTION</vt:lpstr>
      <vt:lpstr>GREY WORLD ASSUMPTION</vt:lpstr>
      <vt:lpstr>Converting color to grayscale</vt:lpstr>
      <vt:lpstr>HISTOGRAM OF ORIENTED GRADIENTS</vt:lpstr>
      <vt:lpstr>ADVANTAGES</vt:lpstr>
      <vt:lpstr>RESULT</vt:lpstr>
      <vt:lpstr>PowerPoint 演示文稿</vt:lpstr>
      <vt:lpstr>PowerPoint 演示文稿</vt:lpstr>
      <vt:lpstr>Application </vt:lpstr>
      <vt:lpstr>Future Work</vt:lpstr>
      <vt:lpstr>REFERENCES</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SURVEY:</dc:title>
  <dc:creator>Admin</dc:creator>
  <cp:lastModifiedBy>Vishnu Prasath</cp:lastModifiedBy>
  <cp:revision>69</cp:revision>
  <dcterms:created xsi:type="dcterms:W3CDTF">2006-08-16T00:00:00Z</dcterms:created>
  <dcterms:modified xsi:type="dcterms:W3CDTF">2023-05-17T13:45:44Z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E46F112E9C354AAA961CA97CE457E166</vt:lpwstr>
  </property>
</Properties>
</file>